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6" r:id="rId1"/>
  </p:sldMasterIdLst>
  <p:notesMasterIdLst>
    <p:notesMasterId r:id="rId26"/>
  </p:notesMasterIdLst>
  <p:sldIdLst>
    <p:sldId id="256" r:id="rId2"/>
    <p:sldId id="257" r:id="rId3"/>
    <p:sldId id="258" r:id="rId4"/>
    <p:sldId id="262" r:id="rId5"/>
    <p:sldId id="263" r:id="rId6"/>
    <p:sldId id="312" r:id="rId7"/>
    <p:sldId id="264" r:id="rId8"/>
    <p:sldId id="275" r:id="rId9"/>
    <p:sldId id="325" r:id="rId10"/>
    <p:sldId id="272" r:id="rId11"/>
    <p:sldId id="265" r:id="rId12"/>
    <p:sldId id="316" r:id="rId13"/>
    <p:sldId id="317" r:id="rId14"/>
    <p:sldId id="319" r:id="rId15"/>
    <p:sldId id="326" r:id="rId16"/>
    <p:sldId id="327" r:id="rId17"/>
    <p:sldId id="283" r:id="rId18"/>
    <p:sldId id="267" r:id="rId19"/>
    <p:sldId id="313" r:id="rId20"/>
    <p:sldId id="314" r:id="rId21"/>
    <p:sldId id="315" r:id="rId22"/>
    <p:sldId id="322" r:id="rId23"/>
    <p:sldId id="323" r:id="rId24"/>
    <p:sldId id="270" r:id="rId25"/>
  </p:sldIdLst>
  <p:sldSz cx="9144000" cy="5143500" type="screen16x9"/>
  <p:notesSz cx="6858000" cy="9144000"/>
  <p:embeddedFontLst>
    <p:embeddedFont>
      <p:font typeface="Anaheim" panose="02000503000000000000" pitchFamily="2" charset="0"/>
      <p:regular r:id="rId27"/>
    </p:embeddedFont>
    <p:embeddedFont>
      <p:font typeface="Cardo" panose="02020600000000000000" pitchFamily="18" charset="-79"/>
      <p:regular r:id="rId28"/>
      <p:bold r:id="rId29"/>
      <p:italic r:id="rId30"/>
    </p:embeddedFont>
    <p:embeddedFont>
      <p:font typeface="Fira Sans Extra Condensed Medium" panose="020B0604020202020204" charset="0"/>
      <p:regular r:id="rId31"/>
      <p:bold r:id="rId32"/>
      <p:italic r:id="rId33"/>
      <p:boldItalic r:id="rId34"/>
    </p:embeddedFont>
    <p:embeddedFont>
      <p:font typeface="Josefin Sans" pitchFamily="2" charset="0"/>
      <p:regular r:id="rId35"/>
      <p:bold r:id="rId36"/>
      <p:italic r:id="rId37"/>
      <p:boldItalic r:id="rId38"/>
    </p:embeddedFont>
    <p:embeddedFont>
      <p:font typeface="Roboto Condensed Light" panose="02000000000000000000" pitchFamily="2" charset="0"/>
      <p:regular r:id="rId39"/>
      <p:italic r:id="rId40"/>
    </p:embeddedFont>
    <p:embeddedFont>
      <p:font typeface="Teko" panose="020B0604020202020204" charset="0"/>
      <p:regular r:id="rId41"/>
      <p:bold r:id="rId4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34039C19-07AE-42CF-9E5A-8D8A83C4A6A4}">
          <p14:sldIdLst>
            <p14:sldId id="256"/>
            <p14:sldId id="257"/>
            <p14:sldId id="258"/>
            <p14:sldId id="262"/>
            <p14:sldId id="263"/>
            <p14:sldId id="312"/>
            <p14:sldId id="264"/>
            <p14:sldId id="275"/>
            <p14:sldId id="325"/>
            <p14:sldId id="272"/>
            <p14:sldId id="265"/>
            <p14:sldId id="316"/>
            <p14:sldId id="317"/>
            <p14:sldId id="319"/>
            <p14:sldId id="326"/>
            <p14:sldId id="327"/>
            <p14:sldId id="283"/>
            <p14:sldId id="267"/>
            <p14:sldId id="313"/>
            <p14:sldId id="314"/>
            <p14:sldId id="315"/>
            <p14:sldId id="322"/>
            <p14:sldId id="323"/>
            <p14:sldId id="27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E449255-0161-4EEE-8E75-57E3BC43A4CC}">
  <a:tblStyle styleId="{7E449255-0161-4EEE-8E75-57E3BC43A4CC}"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3" d="100"/>
          <a:sy n="103" d="100"/>
        </p:scale>
        <p:origin x="874"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9" Type="http://schemas.openxmlformats.org/officeDocument/2006/relationships/font" Target="fonts/font13.fntdata"/><Relationship Id="rId21" Type="http://schemas.openxmlformats.org/officeDocument/2006/relationships/slide" Target="slides/slide20.xml"/><Relationship Id="rId34" Type="http://schemas.openxmlformats.org/officeDocument/2006/relationships/font" Target="fonts/font8.fntdata"/><Relationship Id="rId42" Type="http://schemas.openxmlformats.org/officeDocument/2006/relationships/font" Target="fonts/font16.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6.fntdata"/><Relationship Id="rId37" Type="http://schemas.openxmlformats.org/officeDocument/2006/relationships/font" Target="fonts/font11.fntdata"/><Relationship Id="rId40" Type="http://schemas.openxmlformats.org/officeDocument/2006/relationships/font" Target="fonts/font14.fntdata"/><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36" Type="http://schemas.openxmlformats.org/officeDocument/2006/relationships/font" Target="fonts/font10.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5.fntdata"/><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font" Target="fonts/font9.fntdata"/><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7.fntdata"/><Relationship Id="rId38" Type="http://schemas.openxmlformats.org/officeDocument/2006/relationships/font" Target="fonts/font12.fntdata"/><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font" Target="fonts/font15.fntdata"/></Relationships>
</file>

<file path=ppt/diagrams/_rels/data1.xml.rels><?xml version="1.0" encoding="UTF-8" standalone="yes"?>
<Relationships xmlns="http://schemas.openxmlformats.org/package/2006/relationships"><Relationship Id="rId1" Type="http://schemas.openxmlformats.org/officeDocument/2006/relationships/image" Target="../media/image19.png"/></Relationships>
</file>

<file path=ppt/diagrams/_rels/data2.xml.rels><?xml version="1.0" encoding="UTF-8" standalone="yes"?>
<Relationships xmlns="http://schemas.openxmlformats.org/package/2006/relationships"><Relationship Id="rId1" Type="http://schemas.openxmlformats.org/officeDocument/2006/relationships/image" Target="../media/image20.png"/></Relationships>
</file>

<file path=ppt/diagrams/_rels/drawing1.xml.rels><?xml version="1.0" encoding="UTF-8" standalone="yes"?>
<Relationships xmlns="http://schemas.openxmlformats.org/package/2006/relationships"><Relationship Id="rId1" Type="http://schemas.openxmlformats.org/officeDocument/2006/relationships/image" Target="../media/image19.png"/></Relationships>
</file>

<file path=ppt/diagrams/_rels/drawing2.xml.rels><?xml version="1.0" encoding="UTF-8" standalone="yes"?>
<Relationships xmlns="http://schemas.openxmlformats.org/package/2006/relationships"><Relationship Id="rId1" Type="http://schemas.openxmlformats.org/officeDocument/2006/relationships/image" Target="../media/image20.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5202FF1-1E30-493C-99E4-884805CAE44F}" type="doc">
      <dgm:prSet loTypeId="urn:microsoft.com/office/officeart/2008/layout/CaptionedPictures" loCatId="picture" qsTypeId="urn:microsoft.com/office/officeart/2005/8/quickstyle/simple1" qsCatId="simple" csTypeId="urn:microsoft.com/office/officeart/2005/8/colors/accent1_2" csCatId="accent1" phldr="1"/>
      <dgm:spPr/>
    </dgm:pt>
    <dgm:pt modelId="{12D06ED1-419B-4E0B-8DEB-72A5A5CA2B1C}">
      <dgm:prSet phldrT="[Text]">
        <dgm:style>
          <a:lnRef idx="2">
            <a:schemeClr val="accent2"/>
          </a:lnRef>
          <a:fillRef idx="1">
            <a:schemeClr val="lt1"/>
          </a:fillRef>
          <a:effectRef idx="0">
            <a:schemeClr val="accent2"/>
          </a:effectRef>
          <a:fontRef idx="minor">
            <a:schemeClr val="dk1"/>
          </a:fontRef>
        </dgm:style>
      </dgm:prSet>
      <dgm:spPr/>
      <dgm:t>
        <a:bodyPr/>
        <a:lstStyle/>
        <a:p>
          <a:r>
            <a:rPr lang="en-US" dirty="0"/>
            <a:t>PARTICIPANTS VIEW</a:t>
          </a:r>
          <a:endParaRPr lang="en-IN" dirty="0"/>
        </a:p>
      </dgm:t>
    </dgm:pt>
    <dgm:pt modelId="{0B66AD43-268E-4D9B-9185-960F4A5C11BB}" type="sibTrans" cxnId="{3F1ED2D0-1DC9-4032-9E9A-B2A96F5DB61B}">
      <dgm:prSet/>
      <dgm:spPr/>
      <dgm:t>
        <a:bodyPr/>
        <a:lstStyle/>
        <a:p>
          <a:endParaRPr lang="en-IN"/>
        </a:p>
      </dgm:t>
    </dgm:pt>
    <dgm:pt modelId="{75E5F11A-E9D9-42C9-8EC6-550965071296}" type="parTrans" cxnId="{3F1ED2D0-1DC9-4032-9E9A-B2A96F5DB61B}">
      <dgm:prSet/>
      <dgm:spPr/>
      <dgm:t>
        <a:bodyPr/>
        <a:lstStyle/>
        <a:p>
          <a:endParaRPr lang="en-IN"/>
        </a:p>
      </dgm:t>
    </dgm:pt>
    <dgm:pt modelId="{509777AD-0D6E-4764-9BA7-480D836E50EE}" type="pres">
      <dgm:prSet presAssocID="{B5202FF1-1E30-493C-99E4-884805CAE44F}" presName="Name0" presStyleCnt="0">
        <dgm:presLayoutVars>
          <dgm:chMax/>
          <dgm:chPref/>
          <dgm:dir/>
        </dgm:presLayoutVars>
      </dgm:prSet>
      <dgm:spPr/>
    </dgm:pt>
    <dgm:pt modelId="{F6BBD8C8-98E5-44B1-9052-DDFB6F2B96BB}" type="pres">
      <dgm:prSet presAssocID="{12D06ED1-419B-4E0B-8DEB-72A5A5CA2B1C}" presName="composite" presStyleCnt="0">
        <dgm:presLayoutVars>
          <dgm:chMax val="1"/>
          <dgm:chPref val="1"/>
        </dgm:presLayoutVars>
      </dgm:prSet>
      <dgm:spPr/>
    </dgm:pt>
    <dgm:pt modelId="{8A3FC193-0725-43E1-96A7-EF4BAF2005B8}" type="pres">
      <dgm:prSet presAssocID="{12D06ED1-419B-4E0B-8DEB-72A5A5CA2B1C}" presName="Accent" presStyleLbl="trAlignAcc1" presStyleIdx="0" presStyleCnt="1" custScaleX="209720" custScaleY="115576">
        <dgm:presLayoutVars>
          <dgm:chMax val="0"/>
          <dgm:chPref val="0"/>
        </dgm:presLayoutVars>
      </dgm:prSet>
      <dgm:spPr/>
    </dgm:pt>
    <dgm:pt modelId="{D7E403AE-93E1-4255-827C-65650560E26D}" type="pres">
      <dgm:prSet presAssocID="{12D06ED1-419B-4E0B-8DEB-72A5A5CA2B1C}" presName="Image" presStyleLbl="alignImgPlace1" presStyleIdx="0" presStyleCnt="1" custScaleX="200822" custScaleY="163476" custLinFactNeighborX="-1394" custLinFactNeighborY="20011">
        <dgm:presLayoutVars>
          <dgm:chMax val="0"/>
          <dgm:chPref val="0"/>
        </dgm:presLayoutVars>
      </dgm:prSet>
      <dgm:spPr>
        <a:blipFill rotWithShape="1">
          <a:blip xmlns:r="http://schemas.openxmlformats.org/officeDocument/2006/relationships" r:embed="rId1">
            <a:extLst>
              <a:ext uri="{28A0092B-C50C-407E-A947-70E740481C1C}">
                <a14:useLocalDpi xmlns:a14="http://schemas.microsoft.com/office/drawing/2010/main" val="0"/>
              </a:ext>
            </a:extLst>
          </a:blip>
          <a:srcRect/>
          <a:stretch>
            <a:fillRect t="-1000" b="-1000"/>
          </a:stretch>
        </a:blipFill>
      </dgm:spPr>
    </dgm:pt>
    <dgm:pt modelId="{0F754CCD-1149-4FD9-96A2-88CED9A03547}" type="pres">
      <dgm:prSet presAssocID="{12D06ED1-419B-4E0B-8DEB-72A5A5CA2B1C}" presName="ChildComposite" presStyleCnt="0"/>
      <dgm:spPr/>
    </dgm:pt>
    <dgm:pt modelId="{1D1066DA-0156-4404-A6C4-6342CB9E452D}" type="pres">
      <dgm:prSet presAssocID="{12D06ED1-419B-4E0B-8DEB-72A5A5CA2B1C}" presName="Child" presStyleLbl="node1" presStyleIdx="0" presStyleCnt="0">
        <dgm:presLayoutVars>
          <dgm:chMax val="0"/>
          <dgm:chPref val="0"/>
          <dgm:bulletEnabled val="1"/>
        </dgm:presLayoutVars>
      </dgm:prSet>
      <dgm:spPr/>
    </dgm:pt>
    <dgm:pt modelId="{A154F4D3-A31A-4729-865B-E7D7B4858351}" type="pres">
      <dgm:prSet presAssocID="{12D06ED1-419B-4E0B-8DEB-72A5A5CA2B1C}" presName="Parent" presStyleLbl="revTx" presStyleIdx="0" presStyleCnt="1" custScaleX="61997" custScaleY="53097" custLinFactY="-100000" custLinFactNeighborX="-58596" custLinFactNeighborY="-166248">
        <dgm:presLayoutVars>
          <dgm:chMax val="1"/>
          <dgm:chPref val="0"/>
          <dgm:bulletEnabled val="1"/>
        </dgm:presLayoutVars>
      </dgm:prSet>
      <dgm:spPr/>
    </dgm:pt>
  </dgm:ptLst>
  <dgm:cxnLst>
    <dgm:cxn modelId="{6CF10F09-6212-499E-86A4-4D6BDD560D1B}" type="presOf" srcId="{B5202FF1-1E30-493C-99E4-884805CAE44F}" destId="{509777AD-0D6E-4764-9BA7-480D836E50EE}" srcOrd="0" destOrd="0" presId="urn:microsoft.com/office/officeart/2008/layout/CaptionedPictures"/>
    <dgm:cxn modelId="{0591059E-97A4-4B00-9EE4-F57320F39AAE}" type="presOf" srcId="{12D06ED1-419B-4E0B-8DEB-72A5A5CA2B1C}" destId="{A154F4D3-A31A-4729-865B-E7D7B4858351}" srcOrd="0" destOrd="0" presId="urn:microsoft.com/office/officeart/2008/layout/CaptionedPictures"/>
    <dgm:cxn modelId="{3F1ED2D0-1DC9-4032-9E9A-B2A96F5DB61B}" srcId="{B5202FF1-1E30-493C-99E4-884805CAE44F}" destId="{12D06ED1-419B-4E0B-8DEB-72A5A5CA2B1C}" srcOrd="0" destOrd="0" parTransId="{75E5F11A-E9D9-42C9-8EC6-550965071296}" sibTransId="{0B66AD43-268E-4D9B-9185-960F4A5C11BB}"/>
    <dgm:cxn modelId="{C0A9D44A-44C8-4913-9F83-DBB40AD6EB95}" type="presParOf" srcId="{509777AD-0D6E-4764-9BA7-480D836E50EE}" destId="{F6BBD8C8-98E5-44B1-9052-DDFB6F2B96BB}" srcOrd="0" destOrd="0" presId="urn:microsoft.com/office/officeart/2008/layout/CaptionedPictures"/>
    <dgm:cxn modelId="{060D2503-A34D-4DA3-979D-2D1F6F483B79}" type="presParOf" srcId="{F6BBD8C8-98E5-44B1-9052-DDFB6F2B96BB}" destId="{8A3FC193-0725-43E1-96A7-EF4BAF2005B8}" srcOrd="0" destOrd="0" presId="urn:microsoft.com/office/officeart/2008/layout/CaptionedPictures"/>
    <dgm:cxn modelId="{1CAAE683-F3B0-4218-8D07-66277124F1AA}" type="presParOf" srcId="{F6BBD8C8-98E5-44B1-9052-DDFB6F2B96BB}" destId="{D7E403AE-93E1-4255-827C-65650560E26D}" srcOrd="1" destOrd="0" presId="urn:microsoft.com/office/officeart/2008/layout/CaptionedPictures"/>
    <dgm:cxn modelId="{047B943E-C86E-44FB-B009-FE6F7B2A69A5}" type="presParOf" srcId="{F6BBD8C8-98E5-44B1-9052-DDFB6F2B96BB}" destId="{0F754CCD-1149-4FD9-96A2-88CED9A03547}" srcOrd="2" destOrd="0" presId="urn:microsoft.com/office/officeart/2008/layout/CaptionedPictures"/>
    <dgm:cxn modelId="{287B35A9-1ADA-411B-A2FC-E55E6FA3DD71}" type="presParOf" srcId="{0F754CCD-1149-4FD9-96A2-88CED9A03547}" destId="{1D1066DA-0156-4404-A6C4-6342CB9E452D}" srcOrd="0" destOrd="0" presId="urn:microsoft.com/office/officeart/2008/layout/CaptionedPictures"/>
    <dgm:cxn modelId="{F5FC2E4A-9D21-416A-A189-47AC39A4BD77}" type="presParOf" srcId="{0F754CCD-1149-4FD9-96A2-88CED9A03547}" destId="{A154F4D3-A31A-4729-865B-E7D7B4858351}" srcOrd="1" destOrd="0" presId="urn:microsoft.com/office/officeart/2008/layout/CaptionedPicture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5202FF1-1E30-493C-99E4-884805CAE44F}" type="doc">
      <dgm:prSet loTypeId="urn:microsoft.com/office/officeart/2008/layout/CaptionedPictures" loCatId="picture" qsTypeId="urn:microsoft.com/office/officeart/2005/8/quickstyle/simple1" qsCatId="simple" csTypeId="urn:microsoft.com/office/officeart/2005/8/colors/accent1_2" csCatId="accent1" phldr="1"/>
      <dgm:spPr/>
    </dgm:pt>
    <dgm:pt modelId="{12D06ED1-419B-4E0B-8DEB-72A5A5CA2B1C}">
      <dgm:prSet phldrT="[Text]">
        <dgm:style>
          <a:lnRef idx="2">
            <a:schemeClr val="accent2"/>
          </a:lnRef>
          <a:fillRef idx="1">
            <a:schemeClr val="lt1"/>
          </a:fillRef>
          <a:effectRef idx="0">
            <a:schemeClr val="accent2"/>
          </a:effectRef>
          <a:fontRef idx="minor">
            <a:schemeClr val="dk1"/>
          </a:fontRef>
        </dgm:style>
      </dgm:prSet>
      <dgm:spPr/>
      <dgm:t>
        <a:bodyPr/>
        <a:lstStyle/>
        <a:p>
          <a:r>
            <a:rPr lang="en-US" dirty="0"/>
            <a:t>ADMIN</a:t>
          </a:r>
        </a:p>
        <a:p>
          <a:r>
            <a:rPr lang="en-US" dirty="0"/>
            <a:t>VIEW</a:t>
          </a:r>
          <a:endParaRPr lang="en-IN" dirty="0"/>
        </a:p>
      </dgm:t>
    </dgm:pt>
    <dgm:pt modelId="{0B66AD43-268E-4D9B-9185-960F4A5C11BB}" type="sibTrans" cxnId="{3F1ED2D0-1DC9-4032-9E9A-B2A96F5DB61B}">
      <dgm:prSet/>
      <dgm:spPr/>
      <dgm:t>
        <a:bodyPr/>
        <a:lstStyle/>
        <a:p>
          <a:endParaRPr lang="en-IN"/>
        </a:p>
      </dgm:t>
    </dgm:pt>
    <dgm:pt modelId="{75E5F11A-E9D9-42C9-8EC6-550965071296}" type="parTrans" cxnId="{3F1ED2D0-1DC9-4032-9E9A-B2A96F5DB61B}">
      <dgm:prSet/>
      <dgm:spPr/>
      <dgm:t>
        <a:bodyPr/>
        <a:lstStyle/>
        <a:p>
          <a:endParaRPr lang="en-IN"/>
        </a:p>
      </dgm:t>
    </dgm:pt>
    <dgm:pt modelId="{509777AD-0D6E-4764-9BA7-480D836E50EE}" type="pres">
      <dgm:prSet presAssocID="{B5202FF1-1E30-493C-99E4-884805CAE44F}" presName="Name0" presStyleCnt="0">
        <dgm:presLayoutVars>
          <dgm:chMax/>
          <dgm:chPref/>
          <dgm:dir/>
        </dgm:presLayoutVars>
      </dgm:prSet>
      <dgm:spPr/>
    </dgm:pt>
    <dgm:pt modelId="{F6BBD8C8-98E5-44B1-9052-DDFB6F2B96BB}" type="pres">
      <dgm:prSet presAssocID="{12D06ED1-419B-4E0B-8DEB-72A5A5CA2B1C}" presName="composite" presStyleCnt="0">
        <dgm:presLayoutVars>
          <dgm:chMax val="1"/>
          <dgm:chPref val="1"/>
        </dgm:presLayoutVars>
      </dgm:prSet>
      <dgm:spPr/>
    </dgm:pt>
    <dgm:pt modelId="{8A3FC193-0725-43E1-96A7-EF4BAF2005B8}" type="pres">
      <dgm:prSet presAssocID="{12D06ED1-419B-4E0B-8DEB-72A5A5CA2B1C}" presName="Accent" presStyleLbl="trAlignAcc1" presStyleIdx="0" presStyleCnt="1" custScaleX="264192" custScaleY="125337" custLinFactNeighborX="-3337" custLinFactNeighborY="3806">
        <dgm:presLayoutVars>
          <dgm:chMax val="0"/>
          <dgm:chPref val="0"/>
        </dgm:presLayoutVars>
      </dgm:prSet>
      <dgm:spPr/>
    </dgm:pt>
    <dgm:pt modelId="{D7E403AE-93E1-4255-827C-65650560E26D}" type="pres">
      <dgm:prSet presAssocID="{12D06ED1-419B-4E0B-8DEB-72A5A5CA2B1C}" presName="Image" presStyleLbl="alignImgPlace1" presStyleIdx="0" presStyleCnt="1" custScaleX="270305" custScaleY="171210" custLinFactNeighborX="1999" custLinFactNeighborY="20291">
        <dgm:presLayoutVars>
          <dgm:chMax val="0"/>
          <dgm:chPref val="0"/>
        </dgm:presLayoutVars>
      </dgm:prSet>
      <dgm:spPr>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l="161" t="1088" r="-57" b="2930"/>
          </a:stretch>
        </a:blipFill>
      </dgm:spPr>
    </dgm:pt>
    <dgm:pt modelId="{0F754CCD-1149-4FD9-96A2-88CED9A03547}" type="pres">
      <dgm:prSet presAssocID="{12D06ED1-419B-4E0B-8DEB-72A5A5CA2B1C}" presName="ChildComposite" presStyleCnt="0"/>
      <dgm:spPr/>
    </dgm:pt>
    <dgm:pt modelId="{1D1066DA-0156-4404-A6C4-6342CB9E452D}" type="pres">
      <dgm:prSet presAssocID="{12D06ED1-419B-4E0B-8DEB-72A5A5CA2B1C}" presName="Child" presStyleLbl="node1" presStyleIdx="0" presStyleCnt="0">
        <dgm:presLayoutVars>
          <dgm:chMax val="0"/>
          <dgm:chPref val="0"/>
          <dgm:bulletEnabled val="1"/>
        </dgm:presLayoutVars>
      </dgm:prSet>
      <dgm:spPr/>
    </dgm:pt>
    <dgm:pt modelId="{A154F4D3-A31A-4729-865B-E7D7B4858351}" type="pres">
      <dgm:prSet presAssocID="{12D06ED1-419B-4E0B-8DEB-72A5A5CA2B1C}" presName="Parent" presStyleLbl="revTx" presStyleIdx="0" presStyleCnt="1" custScaleX="61997" custScaleY="53097" custLinFactY="-100000" custLinFactNeighborX="-89839" custLinFactNeighborY="-177930">
        <dgm:presLayoutVars>
          <dgm:chMax val="1"/>
          <dgm:chPref val="0"/>
          <dgm:bulletEnabled val="1"/>
        </dgm:presLayoutVars>
      </dgm:prSet>
      <dgm:spPr/>
    </dgm:pt>
  </dgm:ptLst>
  <dgm:cxnLst>
    <dgm:cxn modelId="{6CF10F09-6212-499E-86A4-4D6BDD560D1B}" type="presOf" srcId="{B5202FF1-1E30-493C-99E4-884805CAE44F}" destId="{509777AD-0D6E-4764-9BA7-480D836E50EE}" srcOrd="0" destOrd="0" presId="urn:microsoft.com/office/officeart/2008/layout/CaptionedPictures"/>
    <dgm:cxn modelId="{0591059E-97A4-4B00-9EE4-F57320F39AAE}" type="presOf" srcId="{12D06ED1-419B-4E0B-8DEB-72A5A5CA2B1C}" destId="{A154F4D3-A31A-4729-865B-E7D7B4858351}" srcOrd="0" destOrd="0" presId="urn:microsoft.com/office/officeart/2008/layout/CaptionedPictures"/>
    <dgm:cxn modelId="{3F1ED2D0-1DC9-4032-9E9A-B2A96F5DB61B}" srcId="{B5202FF1-1E30-493C-99E4-884805CAE44F}" destId="{12D06ED1-419B-4E0B-8DEB-72A5A5CA2B1C}" srcOrd="0" destOrd="0" parTransId="{75E5F11A-E9D9-42C9-8EC6-550965071296}" sibTransId="{0B66AD43-268E-4D9B-9185-960F4A5C11BB}"/>
    <dgm:cxn modelId="{C0A9D44A-44C8-4913-9F83-DBB40AD6EB95}" type="presParOf" srcId="{509777AD-0D6E-4764-9BA7-480D836E50EE}" destId="{F6BBD8C8-98E5-44B1-9052-DDFB6F2B96BB}" srcOrd="0" destOrd="0" presId="urn:microsoft.com/office/officeart/2008/layout/CaptionedPictures"/>
    <dgm:cxn modelId="{060D2503-A34D-4DA3-979D-2D1F6F483B79}" type="presParOf" srcId="{F6BBD8C8-98E5-44B1-9052-DDFB6F2B96BB}" destId="{8A3FC193-0725-43E1-96A7-EF4BAF2005B8}" srcOrd="0" destOrd="0" presId="urn:microsoft.com/office/officeart/2008/layout/CaptionedPictures"/>
    <dgm:cxn modelId="{1CAAE683-F3B0-4218-8D07-66277124F1AA}" type="presParOf" srcId="{F6BBD8C8-98E5-44B1-9052-DDFB6F2B96BB}" destId="{D7E403AE-93E1-4255-827C-65650560E26D}" srcOrd="1" destOrd="0" presId="urn:microsoft.com/office/officeart/2008/layout/CaptionedPictures"/>
    <dgm:cxn modelId="{047B943E-C86E-44FB-B009-FE6F7B2A69A5}" type="presParOf" srcId="{F6BBD8C8-98E5-44B1-9052-DDFB6F2B96BB}" destId="{0F754CCD-1149-4FD9-96A2-88CED9A03547}" srcOrd="2" destOrd="0" presId="urn:microsoft.com/office/officeart/2008/layout/CaptionedPictures"/>
    <dgm:cxn modelId="{287B35A9-1ADA-411B-A2FC-E55E6FA3DD71}" type="presParOf" srcId="{0F754CCD-1149-4FD9-96A2-88CED9A03547}" destId="{1D1066DA-0156-4404-A6C4-6342CB9E452D}" srcOrd="0" destOrd="0" presId="urn:microsoft.com/office/officeart/2008/layout/CaptionedPictures"/>
    <dgm:cxn modelId="{F5FC2E4A-9D21-416A-A189-47AC39A4BD77}" type="presParOf" srcId="{0F754CCD-1149-4FD9-96A2-88CED9A03547}" destId="{A154F4D3-A31A-4729-865B-E7D7B4858351}" srcOrd="1" destOrd="0" presId="urn:microsoft.com/office/officeart/2008/layout/CaptionedPicture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3FC193-0725-43E1-96A7-EF4BAF2005B8}">
      <dsp:nvSpPr>
        <dsp:cNvPr id="0" name=""/>
        <dsp:cNvSpPr/>
      </dsp:nvSpPr>
      <dsp:spPr>
        <a:xfrm>
          <a:off x="232270" y="229116"/>
          <a:ext cx="4618000" cy="2994076"/>
        </a:xfrm>
        <a:prstGeom prst="rect">
          <a:avLst/>
        </a:prstGeom>
        <a:solidFill>
          <a:schemeClr val="lt1">
            <a:alpha val="4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D7E403AE-93E1-4255-827C-65650560E26D}">
      <dsp:nvSpPr>
        <dsp:cNvPr id="0" name=""/>
        <dsp:cNvSpPr/>
      </dsp:nvSpPr>
      <dsp:spPr>
        <a:xfrm>
          <a:off x="523713" y="337025"/>
          <a:ext cx="3979861" cy="2752723"/>
        </a:xfrm>
        <a:prstGeom prst="rect">
          <a:avLst/>
        </a:prstGeom>
        <a:blipFill rotWithShape="1">
          <a:blip xmlns:r="http://schemas.openxmlformats.org/officeDocument/2006/relationships" r:embed="rId1">
            <a:extLst>
              <a:ext uri="{28A0092B-C50C-407E-A947-70E740481C1C}">
                <a14:useLocalDpi xmlns:a14="http://schemas.microsoft.com/office/drawing/2010/main" val="0"/>
              </a:ext>
            </a:extLst>
          </a:blip>
          <a:srcRect/>
          <a:stretch>
            <a:fillRect t="-1000" b="-1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154F4D3-A31A-4729-865B-E7D7B4858351}">
      <dsp:nvSpPr>
        <dsp:cNvPr id="0" name=""/>
        <dsp:cNvSpPr/>
      </dsp:nvSpPr>
      <dsp:spPr>
        <a:xfrm>
          <a:off x="765699" y="520114"/>
          <a:ext cx="1228647" cy="371388"/>
        </a:xfrm>
        <a:prstGeom prst="rect">
          <a:avLst/>
        </a:prstGeom>
        <a:solidFill>
          <a:schemeClr val="lt1"/>
        </a:solidFill>
        <a:ln w="25400" cap="flat" cmpd="sng" algn="ctr">
          <a:solidFill>
            <a:schemeClr val="accent2"/>
          </a:solidFill>
          <a:prstDash val="solid"/>
        </a:ln>
        <a:effectLst/>
      </dsp:spPr>
      <dsp:style>
        <a:lnRef idx="2">
          <a:schemeClr val="accent2"/>
        </a:lnRef>
        <a:fillRef idx="1">
          <a:schemeClr val="lt1"/>
        </a:fillRef>
        <a:effectRef idx="0">
          <a:schemeClr val="accent2"/>
        </a:effectRef>
        <a:fontRef idx="minor">
          <a:schemeClr val="dk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PARTICIPANTS VIEW</a:t>
          </a:r>
          <a:endParaRPr lang="en-IN" sz="1000" kern="1200" dirty="0"/>
        </a:p>
      </dsp:txBody>
      <dsp:txXfrm>
        <a:off x="765699" y="520114"/>
        <a:ext cx="1228647" cy="37138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3FC193-0725-43E1-96A7-EF4BAF2005B8}">
      <dsp:nvSpPr>
        <dsp:cNvPr id="0" name=""/>
        <dsp:cNvSpPr/>
      </dsp:nvSpPr>
      <dsp:spPr>
        <a:xfrm>
          <a:off x="83415" y="178416"/>
          <a:ext cx="6050637" cy="3377084"/>
        </a:xfrm>
        <a:prstGeom prst="rect">
          <a:avLst/>
        </a:prstGeom>
        <a:solidFill>
          <a:schemeClr val="lt1">
            <a:alpha val="4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D7E403AE-93E1-4255-827C-65650560E26D}">
      <dsp:nvSpPr>
        <dsp:cNvPr id="0" name=""/>
        <dsp:cNvSpPr/>
      </dsp:nvSpPr>
      <dsp:spPr>
        <a:xfrm>
          <a:off x="440575" y="357349"/>
          <a:ext cx="5571576" cy="2998506"/>
        </a:xfrm>
        <a:prstGeom prst="rect">
          <a:avLst/>
        </a:prstGeom>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l="161" t="1088" r="-57" b="293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154F4D3-A31A-4729-865B-E7D7B4858351}">
      <dsp:nvSpPr>
        <dsp:cNvPr id="0" name=""/>
        <dsp:cNvSpPr/>
      </dsp:nvSpPr>
      <dsp:spPr>
        <a:xfrm>
          <a:off x="694434" y="525612"/>
          <a:ext cx="1277893" cy="386274"/>
        </a:xfrm>
        <a:prstGeom prst="rect">
          <a:avLst/>
        </a:prstGeom>
        <a:solidFill>
          <a:schemeClr val="lt1"/>
        </a:solidFill>
        <a:ln w="25400" cap="flat" cmpd="sng" algn="ctr">
          <a:solidFill>
            <a:schemeClr val="accent2"/>
          </a:solidFill>
          <a:prstDash val="solid"/>
        </a:ln>
        <a:effectLst/>
      </dsp:spPr>
      <dsp:style>
        <a:lnRef idx="2">
          <a:schemeClr val="accent2"/>
        </a:lnRef>
        <a:fillRef idx="1">
          <a:schemeClr val="lt1"/>
        </a:fillRef>
        <a:effectRef idx="0">
          <a:schemeClr val="accent2"/>
        </a:effectRef>
        <a:fontRef idx="minor">
          <a:schemeClr val="dk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ADMIN</a:t>
          </a:r>
        </a:p>
        <a:p>
          <a:pPr marL="0" lvl="0" indent="0" algn="ctr" defTabSz="400050">
            <a:lnSpc>
              <a:spcPct val="90000"/>
            </a:lnSpc>
            <a:spcBef>
              <a:spcPct val="0"/>
            </a:spcBef>
            <a:spcAft>
              <a:spcPct val="35000"/>
            </a:spcAft>
            <a:buNone/>
          </a:pPr>
          <a:r>
            <a:rPr lang="en-US" sz="900" kern="1200" dirty="0"/>
            <a:t>VIEW</a:t>
          </a:r>
          <a:endParaRPr lang="en-IN" sz="900" kern="1200" dirty="0"/>
        </a:p>
      </dsp:txBody>
      <dsp:txXfrm>
        <a:off x="694434" y="525612"/>
        <a:ext cx="1277893" cy="386274"/>
      </dsp:txXfrm>
    </dsp:sp>
  </dsp:spTree>
</dsp:drawing>
</file>

<file path=ppt/diagrams/layout1.xml><?xml version="1.0" encoding="utf-8"?>
<dgm:layoutDef xmlns:dgm="http://schemas.openxmlformats.org/drawingml/2006/diagram" xmlns:a="http://schemas.openxmlformats.org/drawingml/2006/main" uniqueId="urn:microsoft.com/office/officeart/2008/layout/CaptionedPictures">
  <dgm:title val=""/>
  <dgm:desc val=""/>
  <dgm:catLst>
    <dgm:cat type="picture" pri="5000"/>
    <dgm:cat type="pictureconvert" pri="50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60" srcId="0" destId="10" srcOrd="0" destOrd="0"/>
        <dgm:cxn modelId="12" srcId="10" destId="11" srcOrd="0" destOrd="0"/>
        <dgm:cxn modelId="7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 modelId="40">
          <dgm:prSet phldr="1"/>
        </dgm:pt>
        <dgm:pt modelId="4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 modelId="90" srcId="0" destId="40" srcOrd="3" destOrd="0"/>
        <dgm:cxn modelId="42" srcId="40" destId="41" srcOrd="0" destOrd="0"/>
      </dgm:cxnLst>
      <dgm:bg/>
      <dgm:whole/>
    </dgm:dataModel>
  </dgm:clrData>
  <dgm:layoutNode name="Name0">
    <dgm:varLst>
      <dgm:chMax/>
      <dgm:chPref/>
      <dgm:dir/>
    </dgm:varLst>
    <dgm:choose name="Name1">
      <dgm:if name="Name2" func="var" arg="dir" op="equ" val="norm">
        <dgm:alg type="snake">
          <dgm:param type="off" val="ctr"/>
        </dgm:alg>
      </dgm:if>
      <dgm:else name="Name3">
        <dgm:alg type="snake">
          <dgm:param type="grDir" val="tR"/>
          <dgm:param type="off" val="ctr"/>
        </dgm:alg>
      </dgm:else>
    </dgm:choose>
    <dgm:shape xmlns:r="http://schemas.openxmlformats.org/officeDocument/2006/relationships" r:blip="">
      <dgm:adjLst/>
    </dgm:shape>
    <dgm:constrLst>
      <dgm:constr type="primFontSz" for="des" forName="Parent" op="equ"/>
      <dgm:constr type="primFontSz" for="des" forName="Child" refType="primFontSz" refFor="des" refForName="Parent" op="lte"/>
      <dgm:constr type="w" for="ch" forName="composite" refType="w"/>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varLst>
          <dgm:chMax val="1"/>
          <dgm:chPref val="1"/>
        </dgm:varLst>
        <dgm:alg type="composite">
          <dgm:param type="ar" val="0.85"/>
        </dgm:alg>
        <dgm:shape xmlns:r="http://schemas.openxmlformats.org/officeDocument/2006/relationships" r:blip="">
          <dgm:adjLst/>
        </dgm:shape>
        <dgm:constrLst>
          <dgm:constr type="l" for="ch" forName="Accent" refType="w" fact="0"/>
          <dgm:constr type="t" for="ch" forName="Accent" refType="h" fact="0"/>
          <dgm:constr type="w" for="ch" forName="Accent" refType="w"/>
          <dgm:constr type="h" for="ch" forName="Accent" refType="h"/>
          <dgm:constr type="l" for="ch" forName="Image" refType="w" fact="0.05"/>
          <dgm:constr type="t" for="ch" forName="Image" refType="h" fact="0.04"/>
          <dgm:constr type="w" for="ch" forName="Image" refType="w" fact="0.9"/>
          <dgm:constr type="h" for="ch" forName="Image" refType="h" fact="0.65"/>
          <dgm:constr type="l" for="ch" forName="ChildComposite" refType="w" fact="0.05"/>
          <dgm:constr type="t" for="ch" forName="ChildComposite" refType="h" fact="0.69"/>
          <dgm:constr type="w" for="ch" forName="ChildComposite" refType="w" fact="0.9"/>
          <dgm:constr type="h" for="ch" forName="ChildComposite" refType="h" fact="0.27"/>
        </dgm:constrLst>
        <dgm:layoutNode name="Accent" styleLbl="trAlignAcc1">
          <dgm:varLst>
            <dgm:chMax val="0"/>
            <dgm:chPref val="0"/>
          </dgm:varLst>
          <dgm:alg type="sp"/>
          <dgm:shape xmlns:r="http://schemas.openxmlformats.org/officeDocument/2006/relationships" type="rect" r:blip="">
            <dgm:adjLst/>
          </dgm:shape>
          <dgm:presOf/>
        </dgm:layoutNode>
        <dgm:layoutNode name="Image" styleLbl="alignImgPlace1">
          <dgm:varLst>
            <dgm:chMax val="0"/>
            <dgm:chPref val="0"/>
          </dgm:varLst>
          <dgm:alg type="sp"/>
          <dgm:shape xmlns:r="http://schemas.openxmlformats.org/officeDocument/2006/relationships" type="rect" r:blip="" blipPhldr="1">
            <dgm:adjLst/>
          </dgm:shape>
          <dgm:presOf/>
        </dgm:layoutNode>
        <dgm:layoutNode name="ChildComposite">
          <dgm:alg type="composite"/>
          <dgm:shape xmlns:r="http://schemas.openxmlformats.org/officeDocument/2006/relationships" r:blip="">
            <dgm:adjLst/>
          </dgm:shape>
          <dgm:choose name="Name4">
            <dgm:if name="Name5" axis="ch" ptType="node" func="cnt" op="gte" val="1">
              <dgm:constrLst>
                <dgm:constr type="l" for="ch" forName="Parent" refType="w" fact="0"/>
                <dgm:constr type="t" for="ch" forName="Parent" refType="h" fact="0"/>
                <dgm:constr type="w" for="ch" forName="Parent" refType="w"/>
                <dgm:constr type="h" for="ch" forName="Parent" refType="h" fact="0.3704"/>
                <dgm:constr type="l" for="ch" forName="Child" refType="w" fact="0"/>
                <dgm:constr type="t" for="ch" forName="Child" refType="h" fact="0.3704"/>
                <dgm:constr type="w" for="ch" forName="Child" refType="w"/>
                <dgm:constr type="h" for="ch" forName="Child" refType="h" fact="0.6296"/>
              </dgm:constrLst>
            </dgm:if>
            <dgm:else name="Name6">
              <dgm:constrLst>
                <dgm:constr type="l" for="ch" forName="Parent" refType="w" fact="0"/>
                <dgm:constr type="t" for="ch" forName="Parent" refType="h" fact="0"/>
                <dgm:constr type="w" for="ch" forName="Parent" refType="w"/>
                <dgm:constr type="h" for="ch" forName="Parent" refType="h"/>
                <dgm:constr type="l" for="ch" forName="Child" refType="w" fact="0"/>
                <dgm:constr type="t" for="ch" forName="Child" refType="h" fact="0"/>
                <dgm:constr type="w" for="ch" forName="Child" refType="w" fact="0"/>
                <dgm:constr type="h" for="ch" forName="Child" refType="h" fact="0"/>
              </dgm:constrLst>
            </dgm:else>
          </dgm:choose>
          <dgm:layoutNode name="Child" styleLbl="node1">
            <dgm:varLst>
              <dgm:chMax val="0"/>
              <dgm:chPref val="0"/>
              <dgm:bulletEnabled val="1"/>
            </dgm:varLst>
            <dgm:choose name="Name7">
              <dgm:if name="Name8" axis="ch" ptType="node" func="cnt" op="gt" val="1">
                <dgm:alg type="tx">
                  <dgm:param type="parTxLTRAlign" val="l"/>
                  <dgm:param type="parTxRTLAlign" val="r"/>
                  <dgm:param type="txAnchorVert" val="mid"/>
                  <dgm:param type="txAnchorVertCh" val="mid"/>
                </dgm:alg>
              </dgm:if>
              <dgm:else name="Name9">
                <dgm:alg type="tx">
                  <dgm:param type="parTxLTRAlign" val="ctr"/>
                  <dgm:param type="parTxRTLAlign" val="ctr"/>
                  <dgm:param type="shpTxLTRAlignCh" val="l"/>
                  <dgm:param type="shpTxRTLAlignCh" val="r"/>
                  <dgm:param type="txAnchorVert" val="mid"/>
                  <dgm:param type="txAnchorVertCh" val="mid"/>
                </dgm:alg>
              </dgm:else>
            </dgm:choose>
            <dgm:choose name="Name10">
              <dgm:if name="Name11" axis="ch" ptType="node" func="cnt" op="gte" val="1">
                <dgm:shape xmlns:r="http://schemas.openxmlformats.org/officeDocument/2006/relationships" type="rect" r:blip="">
                  <dgm:adjLst/>
                </dgm:shape>
              </dgm:if>
              <dgm:else name="Name12">
                <dgm:shape xmlns:r="http://schemas.openxmlformats.org/officeDocument/2006/relationships" type="rect" r:blip="" hideGeom="1">
                  <dgm:adjLst/>
                </dgm:shape>
              </dgm:else>
            </dgm:choose>
            <dgm:choose name="Name13">
              <dgm:if name="Name14" axis="ch" ptType="node" func="cnt" op="gte" val="1">
                <dgm:presOf axis="des" ptType="node"/>
              </dgm:if>
              <dgm:else name="Name15">
                <dgm:presOf/>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arent" styleLbl="revTx">
            <dgm:varLst>
              <dgm:chMax val="1"/>
              <dgm:chPref val="0"/>
              <dgm:bulletEnabled val="1"/>
            </dgm:varLst>
            <dgm:alg type="tx">
              <dgm:param type="shpTxLTRAlignCh" val="ctr"/>
              <dgm:param type="txAnchorVert" val="mid"/>
            </dgm:alg>
            <dgm:shape xmlns:r="http://schemas.openxmlformats.org/officeDocument/2006/relationships" type="rect"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CaptionedPictures">
  <dgm:title val=""/>
  <dgm:desc val=""/>
  <dgm:catLst>
    <dgm:cat type="picture" pri="5000"/>
    <dgm:cat type="pictureconvert" pri="50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60" srcId="0" destId="10" srcOrd="0" destOrd="0"/>
        <dgm:cxn modelId="12" srcId="10" destId="11" srcOrd="0" destOrd="0"/>
        <dgm:cxn modelId="7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 modelId="40">
          <dgm:prSet phldr="1"/>
        </dgm:pt>
        <dgm:pt modelId="4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 modelId="90" srcId="0" destId="40" srcOrd="3" destOrd="0"/>
        <dgm:cxn modelId="42" srcId="40" destId="41" srcOrd="0" destOrd="0"/>
      </dgm:cxnLst>
      <dgm:bg/>
      <dgm:whole/>
    </dgm:dataModel>
  </dgm:clrData>
  <dgm:layoutNode name="Name0">
    <dgm:varLst>
      <dgm:chMax/>
      <dgm:chPref/>
      <dgm:dir/>
    </dgm:varLst>
    <dgm:choose name="Name1">
      <dgm:if name="Name2" func="var" arg="dir" op="equ" val="norm">
        <dgm:alg type="snake">
          <dgm:param type="off" val="ctr"/>
        </dgm:alg>
      </dgm:if>
      <dgm:else name="Name3">
        <dgm:alg type="snake">
          <dgm:param type="grDir" val="tR"/>
          <dgm:param type="off" val="ctr"/>
        </dgm:alg>
      </dgm:else>
    </dgm:choose>
    <dgm:shape xmlns:r="http://schemas.openxmlformats.org/officeDocument/2006/relationships" r:blip="">
      <dgm:adjLst/>
    </dgm:shape>
    <dgm:constrLst>
      <dgm:constr type="primFontSz" for="des" forName="Parent" op="equ"/>
      <dgm:constr type="primFontSz" for="des" forName="Child" refType="primFontSz" refFor="des" refForName="Parent" op="lte"/>
      <dgm:constr type="w" for="ch" forName="composite" refType="w"/>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varLst>
          <dgm:chMax val="1"/>
          <dgm:chPref val="1"/>
        </dgm:varLst>
        <dgm:alg type="composite">
          <dgm:param type="ar" val="0.85"/>
        </dgm:alg>
        <dgm:shape xmlns:r="http://schemas.openxmlformats.org/officeDocument/2006/relationships" r:blip="">
          <dgm:adjLst/>
        </dgm:shape>
        <dgm:constrLst>
          <dgm:constr type="l" for="ch" forName="Accent" refType="w" fact="0"/>
          <dgm:constr type="t" for="ch" forName="Accent" refType="h" fact="0"/>
          <dgm:constr type="w" for="ch" forName="Accent" refType="w"/>
          <dgm:constr type="h" for="ch" forName="Accent" refType="h"/>
          <dgm:constr type="l" for="ch" forName="Image" refType="w" fact="0.05"/>
          <dgm:constr type="t" for="ch" forName="Image" refType="h" fact="0.04"/>
          <dgm:constr type="w" for="ch" forName="Image" refType="w" fact="0.9"/>
          <dgm:constr type="h" for="ch" forName="Image" refType="h" fact="0.65"/>
          <dgm:constr type="l" for="ch" forName="ChildComposite" refType="w" fact="0.05"/>
          <dgm:constr type="t" for="ch" forName="ChildComposite" refType="h" fact="0.69"/>
          <dgm:constr type="w" for="ch" forName="ChildComposite" refType="w" fact="0.9"/>
          <dgm:constr type="h" for="ch" forName="ChildComposite" refType="h" fact="0.27"/>
        </dgm:constrLst>
        <dgm:layoutNode name="Accent" styleLbl="trAlignAcc1">
          <dgm:varLst>
            <dgm:chMax val="0"/>
            <dgm:chPref val="0"/>
          </dgm:varLst>
          <dgm:alg type="sp"/>
          <dgm:shape xmlns:r="http://schemas.openxmlformats.org/officeDocument/2006/relationships" type="rect" r:blip="">
            <dgm:adjLst/>
          </dgm:shape>
          <dgm:presOf/>
        </dgm:layoutNode>
        <dgm:layoutNode name="Image" styleLbl="alignImgPlace1">
          <dgm:varLst>
            <dgm:chMax val="0"/>
            <dgm:chPref val="0"/>
          </dgm:varLst>
          <dgm:alg type="sp"/>
          <dgm:shape xmlns:r="http://schemas.openxmlformats.org/officeDocument/2006/relationships" type="rect" r:blip="" blipPhldr="1">
            <dgm:adjLst/>
          </dgm:shape>
          <dgm:presOf/>
        </dgm:layoutNode>
        <dgm:layoutNode name="ChildComposite">
          <dgm:alg type="composite"/>
          <dgm:shape xmlns:r="http://schemas.openxmlformats.org/officeDocument/2006/relationships" r:blip="">
            <dgm:adjLst/>
          </dgm:shape>
          <dgm:choose name="Name4">
            <dgm:if name="Name5" axis="ch" ptType="node" func="cnt" op="gte" val="1">
              <dgm:constrLst>
                <dgm:constr type="l" for="ch" forName="Parent" refType="w" fact="0"/>
                <dgm:constr type="t" for="ch" forName="Parent" refType="h" fact="0"/>
                <dgm:constr type="w" for="ch" forName="Parent" refType="w"/>
                <dgm:constr type="h" for="ch" forName="Parent" refType="h" fact="0.3704"/>
                <dgm:constr type="l" for="ch" forName="Child" refType="w" fact="0"/>
                <dgm:constr type="t" for="ch" forName="Child" refType="h" fact="0.3704"/>
                <dgm:constr type="w" for="ch" forName="Child" refType="w"/>
                <dgm:constr type="h" for="ch" forName="Child" refType="h" fact="0.6296"/>
              </dgm:constrLst>
            </dgm:if>
            <dgm:else name="Name6">
              <dgm:constrLst>
                <dgm:constr type="l" for="ch" forName="Parent" refType="w" fact="0"/>
                <dgm:constr type="t" for="ch" forName="Parent" refType="h" fact="0"/>
                <dgm:constr type="w" for="ch" forName="Parent" refType="w"/>
                <dgm:constr type="h" for="ch" forName="Parent" refType="h"/>
                <dgm:constr type="l" for="ch" forName="Child" refType="w" fact="0"/>
                <dgm:constr type="t" for="ch" forName="Child" refType="h" fact="0"/>
                <dgm:constr type="w" for="ch" forName="Child" refType="w" fact="0"/>
                <dgm:constr type="h" for="ch" forName="Child" refType="h" fact="0"/>
              </dgm:constrLst>
            </dgm:else>
          </dgm:choose>
          <dgm:layoutNode name="Child" styleLbl="node1">
            <dgm:varLst>
              <dgm:chMax val="0"/>
              <dgm:chPref val="0"/>
              <dgm:bulletEnabled val="1"/>
            </dgm:varLst>
            <dgm:choose name="Name7">
              <dgm:if name="Name8" axis="ch" ptType="node" func="cnt" op="gt" val="1">
                <dgm:alg type="tx">
                  <dgm:param type="parTxLTRAlign" val="l"/>
                  <dgm:param type="parTxRTLAlign" val="r"/>
                  <dgm:param type="txAnchorVert" val="mid"/>
                  <dgm:param type="txAnchorVertCh" val="mid"/>
                </dgm:alg>
              </dgm:if>
              <dgm:else name="Name9">
                <dgm:alg type="tx">
                  <dgm:param type="parTxLTRAlign" val="ctr"/>
                  <dgm:param type="parTxRTLAlign" val="ctr"/>
                  <dgm:param type="shpTxLTRAlignCh" val="l"/>
                  <dgm:param type="shpTxRTLAlignCh" val="r"/>
                  <dgm:param type="txAnchorVert" val="mid"/>
                  <dgm:param type="txAnchorVertCh" val="mid"/>
                </dgm:alg>
              </dgm:else>
            </dgm:choose>
            <dgm:choose name="Name10">
              <dgm:if name="Name11" axis="ch" ptType="node" func="cnt" op="gte" val="1">
                <dgm:shape xmlns:r="http://schemas.openxmlformats.org/officeDocument/2006/relationships" type="rect" r:blip="">
                  <dgm:adjLst/>
                </dgm:shape>
              </dgm:if>
              <dgm:else name="Name12">
                <dgm:shape xmlns:r="http://schemas.openxmlformats.org/officeDocument/2006/relationships" type="rect" r:blip="" hideGeom="1">
                  <dgm:adjLst/>
                </dgm:shape>
              </dgm:else>
            </dgm:choose>
            <dgm:choose name="Name13">
              <dgm:if name="Name14" axis="ch" ptType="node" func="cnt" op="gte" val="1">
                <dgm:presOf axis="des" ptType="node"/>
              </dgm:if>
              <dgm:else name="Name15">
                <dgm:presOf/>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arent" styleLbl="revTx">
            <dgm:varLst>
              <dgm:chMax val="1"/>
              <dgm:chPref val="0"/>
              <dgm:bulletEnabled val="1"/>
            </dgm:varLst>
            <dgm:alg type="tx">
              <dgm:param type="shpTxLTRAlignCh" val="ctr"/>
              <dgm:param type="txAnchorVert" val="mid"/>
            </dgm:alg>
            <dgm:shape xmlns:r="http://schemas.openxmlformats.org/officeDocument/2006/relationships" type="rect"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10c4e30189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10c4e30189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g110602e5875_0_18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0" name="Google Shape;350;g110602e5875_0_18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g110602e5875_0_18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0" name="Google Shape;350;g110602e5875_0_18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320333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110602e5875_0_18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110602e5875_0_18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909321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110602e5875_0_18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110602e5875_0_18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99988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7"/>
        <p:cNvGrpSpPr/>
        <p:nvPr/>
      </p:nvGrpSpPr>
      <p:grpSpPr>
        <a:xfrm>
          <a:off x="0" y="0"/>
          <a:ext cx="0" cy="0"/>
          <a:chOff x="0" y="0"/>
          <a:chExt cx="0" cy="0"/>
        </a:xfrm>
      </p:grpSpPr>
      <p:sp>
        <p:nvSpPr>
          <p:cNvPr id="868" name="Google Shape;868;g110602e5875_0_23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9" name="Google Shape;869;g110602e5875_0_23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g110602e5875_0_18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0" name="Google Shape;410;g110602e5875_0_18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g110602e5875_0_18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0" name="Google Shape;410;g110602e5875_0_18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794291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g110602e5875_0_18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0" name="Google Shape;410;g110602e5875_0_18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003722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g110602e5875_0_18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0" name="Google Shape;410;g110602e5875_0_18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055585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110602e5875_0_19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5" name="Google Shape;455;g110602e5875_0_19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110602e5875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110602e5875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10c4e301897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g10c4e301897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gd019cdf330_0_3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7" name="Google Shape;307;gd019cdf330_0_3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110602e5875_0_18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110602e5875_0_18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110602e5875_0_18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110602e5875_0_18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449319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110602e5875_0_18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110602e5875_0_18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8"/>
        <p:cNvGrpSpPr/>
        <p:nvPr/>
      </p:nvGrpSpPr>
      <p:grpSpPr>
        <a:xfrm>
          <a:off x="0" y="0"/>
          <a:ext cx="0" cy="0"/>
          <a:chOff x="0" y="0"/>
          <a:chExt cx="0" cy="0"/>
        </a:xfrm>
      </p:grpSpPr>
      <p:sp>
        <p:nvSpPr>
          <p:cNvPr id="589" name="Google Shape;589;g110602e5875_0_2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0" name="Google Shape;590;g110602e5875_0_2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Google Shape;505;g110602e5875_0_19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6" name="Google Shape;506;g110602e5875_0_19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5.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13225" y="1169674"/>
            <a:ext cx="4608600" cy="2119200"/>
          </a:xfrm>
          <a:prstGeom prst="rect">
            <a:avLst/>
          </a:prstGeom>
        </p:spPr>
        <p:txBody>
          <a:bodyPr spcFirstLastPara="1" wrap="square" lIns="91425" tIns="91425" rIns="91425" bIns="91425" anchor="t" anchorCtr="0">
            <a:noAutofit/>
          </a:bodyPr>
          <a:lstStyle>
            <a:lvl1pPr lvl="0">
              <a:lnSpc>
                <a:spcPct val="80000"/>
              </a:lnSpc>
              <a:spcBef>
                <a:spcPts val="0"/>
              </a:spcBef>
              <a:spcAft>
                <a:spcPts val="0"/>
              </a:spcAft>
              <a:buSzPts val="5200"/>
              <a:buFont typeface="Josefin Sans"/>
              <a:buNone/>
              <a:defRPr sz="6300" b="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713225" y="3483875"/>
            <a:ext cx="4608600" cy="4389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800"/>
              <a:buFont typeface="Cardo"/>
              <a:buNone/>
              <a:defRPr sz="1750">
                <a:latin typeface="Cardo"/>
                <a:ea typeface="Cardo"/>
                <a:cs typeface="Cardo"/>
                <a:sym typeface="Cardo"/>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header 2">
  <p:cSld name="SECTION_HEADER_1_1">
    <p:spTree>
      <p:nvGrpSpPr>
        <p:cNvPr id="1" name="Shape 72"/>
        <p:cNvGrpSpPr/>
        <p:nvPr/>
      </p:nvGrpSpPr>
      <p:grpSpPr>
        <a:xfrm>
          <a:off x="0" y="0"/>
          <a:ext cx="0" cy="0"/>
          <a:chOff x="0" y="0"/>
          <a:chExt cx="0" cy="0"/>
        </a:xfrm>
      </p:grpSpPr>
      <p:sp>
        <p:nvSpPr>
          <p:cNvPr id="73" name="Google Shape;73;p18"/>
          <p:cNvSpPr txBox="1">
            <a:spLocks noGrp="1"/>
          </p:cNvSpPr>
          <p:nvPr>
            <p:ph type="title"/>
          </p:nvPr>
        </p:nvSpPr>
        <p:spPr>
          <a:xfrm>
            <a:off x="2216050" y="2716297"/>
            <a:ext cx="4390800" cy="13614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sz="4300">
                <a:solidFill>
                  <a:schemeClr val="dk2"/>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74" name="Google Shape;74;p18"/>
          <p:cNvSpPr txBox="1">
            <a:spLocks noGrp="1"/>
          </p:cNvSpPr>
          <p:nvPr>
            <p:ph type="title" idx="2" hasCustomPrompt="1"/>
          </p:nvPr>
        </p:nvSpPr>
        <p:spPr>
          <a:xfrm>
            <a:off x="630300" y="2785500"/>
            <a:ext cx="1596900" cy="1216200"/>
          </a:xfrm>
          <a:prstGeom prst="rect">
            <a:avLst/>
          </a:prstGeom>
        </p:spPr>
        <p:txBody>
          <a:bodyPr spcFirstLastPara="1" wrap="square" lIns="91425" tIns="91425" rIns="91425" bIns="91425" anchor="t" anchorCtr="0">
            <a:noAutofit/>
          </a:bodyPr>
          <a:lstStyle>
            <a:lvl1pPr lvl="0" algn="r" rtl="0">
              <a:lnSpc>
                <a:spcPct val="115000"/>
              </a:lnSpc>
              <a:spcBef>
                <a:spcPts val="0"/>
              </a:spcBef>
              <a:spcAft>
                <a:spcPts val="0"/>
              </a:spcAft>
              <a:buSzPts val="12000"/>
              <a:buNone/>
              <a:defRPr sz="9000">
                <a:solidFill>
                  <a:schemeClr val="lt1"/>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75" name="Google Shape;75;p18"/>
          <p:cNvSpPr txBox="1">
            <a:spLocks noGrp="1"/>
          </p:cNvSpPr>
          <p:nvPr>
            <p:ph type="subTitle" idx="1"/>
          </p:nvPr>
        </p:nvSpPr>
        <p:spPr>
          <a:xfrm>
            <a:off x="2216050" y="4125778"/>
            <a:ext cx="4537500" cy="4806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header 3">
  <p:cSld name="SECTION_HEADER_2">
    <p:spTree>
      <p:nvGrpSpPr>
        <p:cNvPr id="1" name="Shape 76"/>
        <p:cNvGrpSpPr/>
        <p:nvPr/>
      </p:nvGrpSpPr>
      <p:grpSpPr>
        <a:xfrm>
          <a:off x="0" y="0"/>
          <a:ext cx="0" cy="0"/>
          <a:chOff x="0" y="0"/>
          <a:chExt cx="0" cy="0"/>
        </a:xfrm>
      </p:grpSpPr>
      <p:sp>
        <p:nvSpPr>
          <p:cNvPr id="77" name="Google Shape;77;p19"/>
          <p:cNvSpPr txBox="1">
            <a:spLocks noGrp="1"/>
          </p:cNvSpPr>
          <p:nvPr>
            <p:ph type="title"/>
          </p:nvPr>
        </p:nvSpPr>
        <p:spPr>
          <a:xfrm>
            <a:off x="2552780" y="2716297"/>
            <a:ext cx="4390800" cy="13614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600"/>
              <a:buNone/>
              <a:defRPr sz="4300">
                <a:solidFill>
                  <a:schemeClr val="dk2"/>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78" name="Google Shape;78;p19"/>
          <p:cNvSpPr txBox="1">
            <a:spLocks noGrp="1"/>
          </p:cNvSpPr>
          <p:nvPr>
            <p:ph type="title" idx="2" hasCustomPrompt="1"/>
          </p:nvPr>
        </p:nvSpPr>
        <p:spPr>
          <a:xfrm>
            <a:off x="6833875" y="2861700"/>
            <a:ext cx="1596900" cy="1216200"/>
          </a:xfrm>
          <a:prstGeom prst="rect">
            <a:avLst/>
          </a:prstGeom>
        </p:spPr>
        <p:txBody>
          <a:bodyPr spcFirstLastPara="1" wrap="square" lIns="91425" tIns="91425" rIns="91425" bIns="91425" anchor="t" anchorCtr="0">
            <a:noAutofit/>
          </a:bodyPr>
          <a:lstStyle>
            <a:lvl1pPr lvl="0" algn="r" rtl="0">
              <a:lnSpc>
                <a:spcPct val="115000"/>
              </a:lnSpc>
              <a:spcBef>
                <a:spcPts val="0"/>
              </a:spcBef>
              <a:spcAft>
                <a:spcPts val="0"/>
              </a:spcAft>
              <a:buSzPts val="12000"/>
              <a:buNone/>
              <a:defRPr sz="9000">
                <a:solidFill>
                  <a:schemeClr val="lt1"/>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79" name="Google Shape;79;p19"/>
          <p:cNvSpPr txBox="1">
            <a:spLocks noGrp="1"/>
          </p:cNvSpPr>
          <p:nvPr>
            <p:ph type="subTitle" idx="1"/>
          </p:nvPr>
        </p:nvSpPr>
        <p:spPr>
          <a:xfrm>
            <a:off x="2406080" y="4125778"/>
            <a:ext cx="4537500" cy="4806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ext">
  <p:cSld name="CUSTOM_13_1">
    <p:spTree>
      <p:nvGrpSpPr>
        <p:cNvPr id="1" name="Shape 80"/>
        <p:cNvGrpSpPr/>
        <p:nvPr/>
      </p:nvGrpSpPr>
      <p:grpSpPr>
        <a:xfrm>
          <a:off x="0" y="0"/>
          <a:ext cx="0" cy="0"/>
          <a:chOff x="0" y="0"/>
          <a:chExt cx="0" cy="0"/>
        </a:xfrm>
      </p:grpSpPr>
      <p:sp>
        <p:nvSpPr>
          <p:cNvPr id="81" name="Google Shape;81;p20"/>
          <p:cNvSpPr txBox="1">
            <a:spLocks noGrp="1"/>
          </p:cNvSpPr>
          <p:nvPr>
            <p:ph type="title"/>
          </p:nvPr>
        </p:nvSpPr>
        <p:spPr>
          <a:xfrm>
            <a:off x="717144" y="1577165"/>
            <a:ext cx="2808000" cy="755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3400">
                <a:solidFill>
                  <a:schemeClr val="lt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82" name="Google Shape;82;p20"/>
          <p:cNvSpPr txBox="1">
            <a:spLocks noGrp="1"/>
          </p:cNvSpPr>
          <p:nvPr>
            <p:ph type="subTitle" idx="1"/>
          </p:nvPr>
        </p:nvSpPr>
        <p:spPr>
          <a:xfrm>
            <a:off x="713225" y="2306939"/>
            <a:ext cx="3871800" cy="1259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ext 1">
  <p:cSld name="CUSTOM_13_1_1">
    <p:spTree>
      <p:nvGrpSpPr>
        <p:cNvPr id="1" name="Shape 83"/>
        <p:cNvGrpSpPr/>
        <p:nvPr/>
      </p:nvGrpSpPr>
      <p:grpSpPr>
        <a:xfrm>
          <a:off x="0" y="0"/>
          <a:ext cx="0" cy="0"/>
          <a:chOff x="0" y="0"/>
          <a:chExt cx="0" cy="0"/>
        </a:xfrm>
      </p:grpSpPr>
      <p:sp>
        <p:nvSpPr>
          <p:cNvPr id="84" name="Google Shape;84;p21"/>
          <p:cNvSpPr txBox="1">
            <a:spLocks noGrp="1"/>
          </p:cNvSpPr>
          <p:nvPr>
            <p:ph type="title"/>
          </p:nvPr>
        </p:nvSpPr>
        <p:spPr>
          <a:xfrm>
            <a:off x="5623687" y="1580048"/>
            <a:ext cx="2807100" cy="7590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600"/>
              <a:buNone/>
              <a:defRPr sz="3400">
                <a:solidFill>
                  <a:schemeClr val="lt1"/>
                </a:solidFill>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85" name="Google Shape;85;p21"/>
          <p:cNvSpPr txBox="1">
            <a:spLocks noGrp="1"/>
          </p:cNvSpPr>
          <p:nvPr>
            <p:ph type="subTitle" idx="1"/>
          </p:nvPr>
        </p:nvSpPr>
        <p:spPr>
          <a:xfrm>
            <a:off x="4562887" y="2311568"/>
            <a:ext cx="3867900" cy="1490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600"/>
              <a:buNone/>
              <a:defRPr sz="1400"/>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wo columns 2">
  <p:cSld name="TITLE_AND_TWO_COLUMNS_1_3">
    <p:spTree>
      <p:nvGrpSpPr>
        <p:cNvPr id="1" name="Shape 111"/>
        <p:cNvGrpSpPr/>
        <p:nvPr/>
      </p:nvGrpSpPr>
      <p:grpSpPr>
        <a:xfrm>
          <a:off x="0" y="0"/>
          <a:ext cx="0" cy="0"/>
          <a:chOff x="0" y="0"/>
          <a:chExt cx="0" cy="0"/>
        </a:xfrm>
      </p:grpSpPr>
      <p:sp>
        <p:nvSpPr>
          <p:cNvPr id="112" name="Google Shape;112;p27"/>
          <p:cNvSpPr txBox="1">
            <a:spLocks noGrp="1"/>
          </p:cNvSpPr>
          <p:nvPr>
            <p:ph type="title"/>
          </p:nvPr>
        </p:nvSpPr>
        <p:spPr>
          <a:xfrm>
            <a:off x="713225" y="380849"/>
            <a:ext cx="3717600" cy="11865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sz="3400">
                <a:solidFill>
                  <a:schemeClr val="lt1"/>
                </a:solidFill>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113" name="Google Shape;113;p27"/>
          <p:cNvSpPr txBox="1">
            <a:spLocks noGrp="1"/>
          </p:cNvSpPr>
          <p:nvPr>
            <p:ph type="subTitle" idx="1"/>
          </p:nvPr>
        </p:nvSpPr>
        <p:spPr>
          <a:xfrm>
            <a:off x="713219" y="2597342"/>
            <a:ext cx="1725600" cy="1280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400"/>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114" name="Google Shape;114;p27"/>
          <p:cNvSpPr txBox="1">
            <a:spLocks noGrp="1"/>
          </p:cNvSpPr>
          <p:nvPr>
            <p:ph type="subTitle" idx="2"/>
          </p:nvPr>
        </p:nvSpPr>
        <p:spPr>
          <a:xfrm>
            <a:off x="6705113" y="2600546"/>
            <a:ext cx="1725600" cy="1280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600"/>
              <a:buNone/>
              <a:defRPr sz="1400"/>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115" name="Google Shape;115;p27"/>
          <p:cNvSpPr txBox="1">
            <a:spLocks noGrp="1"/>
          </p:cNvSpPr>
          <p:nvPr>
            <p:ph type="subTitle" idx="3"/>
          </p:nvPr>
        </p:nvSpPr>
        <p:spPr>
          <a:xfrm>
            <a:off x="6705113" y="2064313"/>
            <a:ext cx="1725600" cy="462600"/>
          </a:xfrm>
          <a:prstGeom prst="rect">
            <a:avLst/>
          </a:prstGeom>
        </p:spPr>
        <p:txBody>
          <a:bodyPr spcFirstLastPara="1" wrap="square" lIns="91425" tIns="91425" rIns="91425" bIns="91425" anchor="t" anchorCtr="0">
            <a:noAutofit/>
          </a:bodyPr>
          <a:lstStyle>
            <a:lvl1pPr lvl="0" algn="r" rtl="0">
              <a:spcBef>
                <a:spcPts val="0"/>
              </a:spcBef>
              <a:spcAft>
                <a:spcPts val="0"/>
              </a:spcAft>
              <a:buSzPts val="2800"/>
              <a:buFont typeface="Teko"/>
              <a:buNone/>
              <a:defRPr sz="1900">
                <a:solidFill>
                  <a:schemeClr val="dk2"/>
                </a:solidFill>
                <a:latin typeface="Josefin Sans"/>
                <a:ea typeface="Josefin Sans"/>
                <a:cs typeface="Josefin Sans"/>
                <a:sym typeface="Josefin Sans"/>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116" name="Google Shape;116;p27"/>
          <p:cNvSpPr txBox="1">
            <a:spLocks noGrp="1"/>
          </p:cNvSpPr>
          <p:nvPr>
            <p:ph type="subTitle" idx="4"/>
          </p:nvPr>
        </p:nvSpPr>
        <p:spPr>
          <a:xfrm>
            <a:off x="713219" y="2067525"/>
            <a:ext cx="1725600" cy="4626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Font typeface="Teko"/>
              <a:buNone/>
              <a:defRPr sz="1900">
                <a:solidFill>
                  <a:schemeClr val="dk2"/>
                </a:solidFill>
                <a:latin typeface="Josefin Sans"/>
                <a:ea typeface="Josefin Sans"/>
                <a:cs typeface="Josefin Sans"/>
                <a:sym typeface="Josefin Sans"/>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p:cSld name="TITLE_AND_BODY_1_1_1">
    <p:spTree>
      <p:nvGrpSpPr>
        <p:cNvPr id="1" name="Shape 190"/>
        <p:cNvGrpSpPr/>
        <p:nvPr/>
      </p:nvGrpSpPr>
      <p:grpSpPr>
        <a:xfrm>
          <a:off x="0" y="0"/>
          <a:ext cx="0" cy="0"/>
          <a:chOff x="0" y="0"/>
          <a:chExt cx="0" cy="0"/>
        </a:xfrm>
      </p:grpSpPr>
      <p:pic>
        <p:nvPicPr>
          <p:cNvPr id="191" name="Google Shape;191;p36"/>
          <p:cNvPicPr preferRelativeResize="0"/>
          <p:nvPr/>
        </p:nvPicPr>
        <p:blipFill>
          <a:blip r:embed="rId2">
            <a:alphaModFix/>
          </a:blip>
          <a:stretch>
            <a:fillRect/>
          </a:stretch>
        </p:blipFill>
        <p:spPr>
          <a:xfrm>
            <a:off x="7224675" y="1704325"/>
            <a:ext cx="3571874" cy="3555501"/>
          </a:xfrm>
          <a:prstGeom prst="rect">
            <a:avLst/>
          </a:prstGeom>
          <a:noFill/>
          <a:ln>
            <a:noFill/>
          </a:ln>
        </p:spPr>
      </p:pic>
      <p:grpSp>
        <p:nvGrpSpPr>
          <p:cNvPr id="192" name="Google Shape;192;p36"/>
          <p:cNvGrpSpPr/>
          <p:nvPr/>
        </p:nvGrpSpPr>
        <p:grpSpPr>
          <a:xfrm rot="10800000">
            <a:off x="-1235208" y="219091"/>
            <a:ext cx="3571874" cy="3605474"/>
            <a:chOff x="7224675" y="-1465300"/>
            <a:chExt cx="3571874" cy="3605474"/>
          </a:xfrm>
        </p:grpSpPr>
        <p:pic>
          <p:nvPicPr>
            <p:cNvPr id="193" name="Google Shape;193;p36"/>
            <p:cNvPicPr preferRelativeResize="0"/>
            <p:nvPr/>
          </p:nvPicPr>
          <p:blipFill rotWithShape="1">
            <a:blip r:embed="rId2">
              <a:alphaModFix/>
            </a:blip>
            <a:srcRect l="-30550" t="-21349" r="30550" b="21350"/>
            <a:stretch/>
          </p:blipFill>
          <p:spPr>
            <a:xfrm>
              <a:off x="7224675" y="-1465300"/>
              <a:ext cx="3571874" cy="3555501"/>
            </a:xfrm>
            <a:prstGeom prst="rect">
              <a:avLst/>
            </a:prstGeom>
            <a:noFill/>
            <a:ln>
              <a:noFill/>
            </a:ln>
          </p:spPr>
        </p:pic>
        <p:pic>
          <p:nvPicPr>
            <p:cNvPr id="194" name="Google Shape;194;p36"/>
            <p:cNvPicPr preferRelativeResize="0"/>
            <p:nvPr/>
          </p:nvPicPr>
          <p:blipFill>
            <a:blip r:embed="rId3">
              <a:alphaModFix/>
            </a:blip>
            <a:stretch>
              <a:fillRect/>
            </a:stretch>
          </p:blipFill>
          <p:spPr>
            <a:xfrm>
              <a:off x="7542416" y="261250"/>
              <a:ext cx="1000659" cy="510975"/>
            </a:xfrm>
            <a:prstGeom prst="rect">
              <a:avLst/>
            </a:prstGeom>
            <a:noFill/>
            <a:ln>
              <a:noFill/>
            </a:ln>
          </p:spPr>
        </p:pic>
        <p:pic>
          <p:nvPicPr>
            <p:cNvPr id="195" name="Google Shape;195;p36"/>
            <p:cNvPicPr preferRelativeResize="0"/>
            <p:nvPr/>
          </p:nvPicPr>
          <p:blipFill>
            <a:blip r:embed="rId4">
              <a:alphaModFix/>
            </a:blip>
            <a:stretch>
              <a:fillRect/>
            </a:stretch>
          </p:blipFill>
          <p:spPr>
            <a:xfrm>
              <a:off x="7982553" y="972824"/>
              <a:ext cx="1344325" cy="1167350"/>
            </a:xfrm>
            <a:prstGeom prst="rect">
              <a:avLst/>
            </a:prstGeom>
            <a:noFill/>
            <a:ln>
              <a:noFill/>
            </a:ln>
          </p:spPr>
        </p:pic>
        <p:pic>
          <p:nvPicPr>
            <p:cNvPr id="196" name="Google Shape;196;p36"/>
            <p:cNvPicPr preferRelativeResize="0"/>
            <p:nvPr/>
          </p:nvPicPr>
          <p:blipFill>
            <a:blip r:embed="rId5">
              <a:alphaModFix/>
            </a:blip>
            <a:stretch>
              <a:fillRect/>
            </a:stretch>
          </p:blipFill>
          <p:spPr>
            <a:xfrm>
              <a:off x="7887441" y="936059"/>
              <a:ext cx="875027" cy="892182"/>
            </a:xfrm>
            <a:prstGeom prst="rect">
              <a:avLst/>
            </a:prstGeom>
            <a:noFill/>
            <a:ln>
              <a:noFill/>
            </a:ln>
          </p:spPr>
        </p:pic>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ackground 1">
  <p:cSld name="TITLE_AND_TWO_COLUMNS_1_4_1_2">
    <p:spTree>
      <p:nvGrpSpPr>
        <p:cNvPr id="1" name="Shape 197"/>
        <p:cNvGrpSpPr/>
        <p:nvPr/>
      </p:nvGrpSpPr>
      <p:grpSpPr>
        <a:xfrm>
          <a:off x="0" y="0"/>
          <a:ext cx="0" cy="0"/>
          <a:chOff x="0" y="0"/>
          <a:chExt cx="0" cy="0"/>
        </a:xfrm>
      </p:grpSpPr>
      <p:grpSp>
        <p:nvGrpSpPr>
          <p:cNvPr id="198" name="Google Shape;198;p37"/>
          <p:cNvGrpSpPr/>
          <p:nvPr/>
        </p:nvGrpSpPr>
        <p:grpSpPr>
          <a:xfrm>
            <a:off x="-2235200" y="-616700"/>
            <a:ext cx="3571881" cy="3555501"/>
            <a:chOff x="-2235200" y="-616700"/>
            <a:chExt cx="3571881" cy="3555501"/>
          </a:xfrm>
        </p:grpSpPr>
        <p:pic>
          <p:nvPicPr>
            <p:cNvPr id="199" name="Google Shape;199;p37"/>
            <p:cNvPicPr preferRelativeResize="0"/>
            <p:nvPr/>
          </p:nvPicPr>
          <p:blipFill>
            <a:blip r:embed="rId2">
              <a:alphaModFix/>
            </a:blip>
            <a:stretch>
              <a:fillRect/>
            </a:stretch>
          </p:blipFill>
          <p:spPr>
            <a:xfrm>
              <a:off x="-238484" y="376937"/>
              <a:ext cx="1344325" cy="1167350"/>
            </a:xfrm>
            <a:prstGeom prst="rect">
              <a:avLst/>
            </a:prstGeom>
            <a:noFill/>
            <a:ln>
              <a:noFill/>
            </a:ln>
          </p:spPr>
        </p:pic>
        <p:pic>
          <p:nvPicPr>
            <p:cNvPr id="200" name="Google Shape;200;p37"/>
            <p:cNvPicPr preferRelativeResize="0"/>
            <p:nvPr/>
          </p:nvPicPr>
          <p:blipFill>
            <a:blip r:embed="rId3">
              <a:alphaModFix/>
            </a:blip>
            <a:stretch>
              <a:fillRect/>
            </a:stretch>
          </p:blipFill>
          <p:spPr>
            <a:xfrm>
              <a:off x="-2235200" y="-616700"/>
              <a:ext cx="3571874" cy="3555501"/>
            </a:xfrm>
            <a:prstGeom prst="rect">
              <a:avLst/>
            </a:prstGeom>
            <a:noFill/>
            <a:ln>
              <a:noFill/>
            </a:ln>
          </p:spPr>
        </p:pic>
        <p:pic>
          <p:nvPicPr>
            <p:cNvPr id="201" name="Google Shape;201;p37"/>
            <p:cNvPicPr preferRelativeResize="0"/>
            <p:nvPr/>
          </p:nvPicPr>
          <p:blipFill>
            <a:blip r:embed="rId4">
              <a:alphaModFix/>
            </a:blip>
            <a:stretch>
              <a:fillRect/>
            </a:stretch>
          </p:blipFill>
          <p:spPr>
            <a:xfrm>
              <a:off x="497300" y="202150"/>
              <a:ext cx="839381" cy="803750"/>
            </a:xfrm>
            <a:prstGeom prst="rect">
              <a:avLst/>
            </a:prstGeom>
            <a:noFill/>
            <a:ln>
              <a:noFill/>
            </a:ln>
          </p:spPr>
        </p:pic>
      </p:grpSp>
      <p:grpSp>
        <p:nvGrpSpPr>
          <p:cNvPr id="202" name="Google Shape;202;p37"/>
          <p:cNvGrpSpPr/>
          <p:nvPr/>
        </p:nvGrpSpPr>
        <p:grpSpPr>
          <a:xfrm>
            <a:off x="8184066" y="2360800"/>
            <a:ext cx="3730958" cy="3555501"/>
            <a:chOff x="8184066" y="2360800"/>
            <a:chExt cx="3730958" cy="3555501"/>
          </a:xfrm>
        </p:grpSpPr>
        <p:pic>
          <p:nvPicPr>
            <p:cNvPr id="203" name="Google Shape;203;p37"/>
            <p:cNvPicPr preferRelativeResize="0"/>
            <p:nvPr/>
          </p:nvPicPr>
          <p:blipFill>
            <a:blip r:embed="rId3">
              <a:alphaModFix/>
            </a:blip>
            <a:stretch>
              <a:fillRect/>
            </a:stretch>
          </p:blipFill>
          <p:spPr>
            <a:xfrm>
              <a:off x="8343150" y="2360800"/>
              <a:ext cx="3571874" cy="3555501"/>
            </a:xfrm>
            <a:prstGeom prst="rect">
              <a:avLst/>
            </a:prstGeom>
            <a:noFill/>
            <a:ln>
              <a:noFill/>
            </a:ln>
          </p:spPr>
        </p:pic>
        <p:pic>
          <p:nvPicPr>
            <p:cNvPr id="204" name="Google Shape;204;p37"/>
            <p:cNvPicPr preferRelativeResize="0"/>
            <p:nvPr/>
          </p:nvPicPr>
          <p:blipFill>
            <a:blip r:embed="rId2">
              <a:alphaModFix/>
            </a:blip>
            <a:stretch>
              <a:fillRect/>
            </a:stretch>
          </p:blipFill>
          <p:spPr>
            <a:xfrm>
              <a:off x="8184066" y="4024912"/>
              <a:ext cx="1344325" cy="1167350"/>
            </a:xfrm>
            <a:prstGeom prst="rect">
              <a:avLst/>
            </a:prstGeom>
            <a:noFill/>
            <a:ln>
              <a:noFill/>
            </a:ln>
          </p:spPr>
        </p:pic>
        <p:pic>
          <p:nvPicPr>
            <p:cNvPr id="205" name="Google Shape;205;p37"/>
            <p:cNvPicPr preferRelativeResize="0"/>
            <p:nvPr/>
          </p:nvPicPr>
          <p:blipFill>
            <a:blip r:embed="rId5">
              <a:alphaModFix/>
            </a:blip>
            <a:stretch>
              <a:fillRect/>
            </a:stretch>
          </p:blipFill>
          <p:spPr>
            <a:xfrm>
              <a:off x="8475650" y="3686975"/>
              <a:ext cx="588600" cy="618625"/>
            </a:xfrm>
            <a:prstGeom prst="rect">
              <a:avLst/>
            </a:prstGeom>
            <a:noFill/>
            <a:ln>
              <a:noFill/>
            </a:ln>
          </p:spPr>
        </p:pic>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3941700" y="2106650"/>
            <a:ext cx="4462800" cy="13947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600"/>
              <a:buNone/>
              <a:defRPr sz="4300">
                <a:solidFill>
                  <a:schemeClr val="dk2"/>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3" name="Google Shape;13;p3"/>
          <p:cNvSpPr txBox="1">
            <a:spLocks noGrp="1"/>
          </p:cNvSpPr>
          <p:nvPr>
            <p:ph type="title" idx="2" hasCustomPrompt="1"/>
          </p:nvPr>
        </p:nvSpPr>
        <p:spPr>
          <a:xfrm>
            <a:off x="5843075" y="737511"/>
            <a:ext cx="2561400" cy="1216200"/>
          </a:xfrm>
          <a:prstGeom prst="rect">
            <a:avLst/>
          </a:prstGeom>
        </p:spPr>
        <p:txBody>
          <a:bodyPr spcFirstLastPara="1" wrap="square" lIns="91425" tIns="91425" rIns="91425" bIns="91425" anchor="t" anchorCtr="0">
            <a:noAutofit/>
          </a:bodyPr>
          <a:lstStyle>
            <a:lvl1pPr lvl="0" algn="r" rtl="0">
              <a:lnSpc>
                <a:spcPct val="115000"/>
              </a:lnSpc>
              <a:spcBef>
                <a:spcPts val="0"/>
              </a:spcBef>
              <a:spcAft>
                <a:spcPts val="0"/>
              </a:spcAft>
              <a:buSzPts val="12000"/>
              <a:buNone/>
              <a:defRPr sz="9000">
                <a:solidFill>
                  <a:schemeClr val="lt1"/>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4" name="Google Shape;14;p3"/>
          <p:cNvSpPr txBox="1">
            <a:spLocks noGrp="1"/>
          </p:cNvSpPr>
          <p:nvPr>
            <p:ph type="subTitle" idx="1"/>
          </p:nvPr>
        </p:nvSpPr>
        <p:spPr>
          <a:xfrm>
            <a:off x="4171350" y="3544400"/>
            <a:ext cx="4233000" cy="4806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5"/>
        <p:cNvGrpSpPr/>
        <p:nvPr/>
      </p:nvGrpSpPr>
      <p:grpSpPr>
        <a:xfrm>
          <a:off x="0" y="0"/>
          <a:ext cx="0" cy="0"/>
          <a:chOff x="0" y="0"/>
          <a:chExt cx="0" cy="0"/>
        </a:xfrm>
      </p:grpSpPr>
      <p:sp>
        <p:nvSpPr>
          <p:cNvPr id="16" name="Google Shape;16;p4"/>
          <p:cNvSpPr txBox="1">
            <a:spLocks noGrp="1"/>
          </p:cNvSpPr>
          <p:nvPr>
            <p:ph type="title"/>
          </p:nvPr>
        </p:nvSpPr>
        <p:spPr>
          <a:xfrm>
            <a:off x="712350" y="475488"/>
            <a:ext cx="7719300" cy="530400"/>
          </a:xfrm>
          <a:prstGeom prst="rect">
            <a:avLst/>
          </a:prstGeom>
        </p:spPr>
        <p:txBody>
          <a:bodyPr spcFirstLastPara="1" wrap="square" lIns="91425" tIns="91425" rIns="91425" bIns="91425" anchor="t" anchorCtr="0">
            <a:noAutofit/>
          </a:bodyPr>
          <a:lstStyle>
            <a:lvl1pPr lvl="0" algn="ctr">
              <a:spcBef>
                <a:spcPts val="0"/>
              </a:spcBef>
              <a:spcAft>
                <a:spcPts val="0"/>
              </a:spcAft>
              <a:buSzPts val="3600"/>
              <a:buNone/>
              <a:defRPr sz="3400">
                <a:solidFill>
                  <a:schemeClr val="lt1"/>
                </a:solidFill>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17" name="Google Shape;17;p4"/>
          <p:cNvSpPr txBox="1">
            <a:spLocks noGrp="1"/>
          </p:cNvSpPr>
          <p:nvPr>
            <p:ph type="subTitle" idx="1"/>
          </p:nvPr>
        </p:nvSpPr>
        <p:spPr>
          <a:xfrm>
            <a:off x="709875" y="1059000"/>
            <a:ext cx="7719300" cy="3549600"/>
          </a:xfrm>
          <a:prstGeom prst="rect">
            <a:avLst/>
          </a:prstGeom>
        </p:spPr>
        <p:txBody>
          <a:bodyPr spcFirstLastPara="1" wrap="square" lIns="91425" tIns="91425" rIns="91425" bIns="91425" anchor="t" anchorCtr="0">
            <a:noAutofit/>
          </a:bodyPr>
          <a:lstStyle>
            <a:lvl1pPr lvl="0">
              <a:spcBef>
                <a:spcPts val="0"/>
              </a:spcBef>
              <a:spcAft>
                <a:spcPts val="0"/>
              </a:spcAft>
              <a:buClr>
                <a:srgbClr val="434343"/>
              </a:buClr>
              <a:buSzPts val="1200"/>
              <a:buFont typeface="Anaheim"/>
              <a:buAutoNum type="arabicPeriod"/>
              <a:defRPr sz="1250"/>
            </a:lvl1pPr>
            <a:lvl2pPr lvl="1">
              <a:spcBef>
                <a:spcPts val="0"/>
              </a:spcBef>
              <a:spcAft>
                <a:spcPts val="0"/>
              </a:spcAft>
              <a:buClr>
                <a:srgbClr val="434343"/>
              </a:buClr>
              <a:buSzPts val="1200"/>
              <a:buFont typeface="Roboto Condensed Light"/>
              <a:buAutoNum type="alphaLcPeriod"/>
              <a:defRPr/>
            </a:lvl2pPr>
            <a:lvl3pPr lvl="2">
              <a:spcBef>
                <a:spcPts val="0"/>
              </a:spcBef>
              <a:spcAft>
                <a:spcPts val="0"/>
              </a:spcAft>
              <a:buClr>
                <a:srgbClr val="434343"/>
              </a:buClr>
              <a:buSzPts val="1200"/>
              <a:buFont typeface="Roboto Condensed Light"/>
              <a:buAutoNum type="romanLcPeriod"/>
              <a:defRPr/>
            </a:lvl3pPr>
            <a:lvl4pPr lvl="3">
              <a:spcBef>
                <a:spcPts val="0"/>
              </a:spcBef>
              <a:spcAft>
                <a:spcPts val="0"/>
              </a:spcAft>
              <a:buClr>
                <a:srgbClr val="434343"/>
              </a:buClr>
              <a:buSzPts val="1200"/>
              <a:buFont typeface="Roboto Condensed Light"/>
              <a:buAutoNum type="arabicPeriod"/>
              <a:defRPr/>
            </a:lvl4pPr>
            <a:lvl5pPr lvl="4">
              <a:spcBef>
                <a:spcPts val="0"/>
              </a:spcBef>
              <a:spcAft>
                <a:spcPts val="0"/>
              </a:spcAft>
              <a:buClr>
                <a:srgbClr val="434343"/>
              </a:buClr>
              <a:buSzPts val="1200"/>
              <a:buFont typeface="Roboto Condensed Light"/>
              <a:buAutoNum type="alphaLcPeriod"/>
              <a:defRPr/>
            </a:lvl5pPr>
            <a:lvl6pPr lvl="5">
              <a:spcBef>
                <a:spcPts val="0"/>
              </a:spcBef>
              <a:spcAft>
                <a:spcPts val="0"/>
              </a:spcAft>
              <a:buClr>
                <a:srgbClr val="434343"/>
              </a:buClr>
              <a:buSzPts val="1200"/>
              <a:buFont typeface="Roboto Condensed Light"/>
              <a:buAutoNum type="romanLcPeriod"/>
              <a:defRPr/>
            </a:lvl6pPr>
            <a:lvl7pPr lvl="6">
              <a:spcBef>
                <a:spcPts val="0"/>
              </a:spcBef>
              <a:spcAft>
                <a:spcPts val="0"/>
              </a:spcAft>
              <a:buClr>
                <a:srgbClr val="434343"/>
              </a:buClr>
              <a:buSzPts val="1200"/>
              <a:buFont typeface="Roboto Condensed Light"/>
              <a:buAutoNum type="arabicPeriod"/>
              <a:defRPr/>
            </a:lvl7pPr>
            <a:lvl8pPr lvl="7">
              <a:spcBef>
                <a:spcPts val="0"/>
              </a:spcBef>
              <a:spcAft>
                <a:spcPts val="0"/>
              </a:spcAft>
              <a:buClr>
                <a:srgbClr val="434343"/>
              </a:buClr>
              <a:buSzPts val="1200"/>
              <a:buFont typeface="Roboto Condensed Light"/>
              <a:buAutoNum type="alphaLcPeriod"/>
              <a:defRPr/>
            </a:lvl8pPr>
            <a:lvl9pPr lvl="8">
              <a:spcBef>
                <a:spcPts val="0"/>
              </a:spcBef>
              <a:spcAft>
                <a:spcPts val="0"/>
              </a:spcAft>
              <a:buClr>
                <a:srgbClr val="434343"/>
              </a:buClr>
              <a:buSzPts val="1200"/>
              <a:buFont typeface="Roboto Condensed Light"/>
              <a:buAutoNum type="romanLcPeriod"/>
              <a:defRPr/>
            </a:lvl9pPr>
          </a:lstStyle>
          <a:p>
            <a:endParaRPr/>
          </a:p>
        </p:txBody>
      </p:sp>
      <p:pic>
        <p:nvPicPr>
          <p:cNvPr id="18" name="Google Shape;18;p4"/>
          <p:cNvPicPr preferRelativeResize="0"/>
          <p:nvPr/>
        </p:nvPicPr>
        <p:blipFill>
          <a:blip r:embed="rId2">
            <a:alphaModFix/>
          </a:blip>
          <a:stretch>
            <a:fillRect/>
          </a:stretch>
        </p:blipFill>
        <p:spPr>
          <a:xfrm>
            <a:off x="8388650" y="-617175"/>
            <a:ext cx="3571874" cy="3555501"/>
          </a:xfrm>
          <a:prstGeom prst="rect">
            <a:avLst/>
          </a:prstGeom>
          <a:noFill/>
          <a:ln>
            <a:noFill/>
          </a:ln>
        </p:spPr>
      </p:pic>
      <p:pic>
        <p:nvPicPr>
          <p:cNvPr id="19" name="Google Shape;19;p4"/>
          <p:cNvPicPr preferRelativeResize="0"/>
          <p:nvPr/>
        </p:nvPicPr>
        <p:blipFill>
          <a:blip r:embed="rId3">
            <a:alphaModFix/>
          </a:blip>
          <a:stretch>
            <a:fillRect/>
          </a:stretch>
        </p:blipFill>
        <p:spPr>
          <a:xfrm>
            <a:off x="8530325" y="176875"/>
            <a:ext cx="839381" cy="803750"/>
          </a:xfrm>
          <a:prstGeom prst="rect">
            <a:avLst/>
          </a:prstGeom>
          <a:noFill/>
          <a:ln>
            <a:noFill/>
          </a:ln>
        </p:spPr>
      </p:pic>
      <p:pic>
        <p:nvPicPr>
          <p:cNvPr id="20" name="Google Shape;20;p4"/>
          <p:cNvPicPr preferRelativeResize="0"/>
          <p:nvPr/>
        </p:nvPicPr>
        <p:blipFill>
          <a:blip r:embed="rId4">
            <a:alphaModFix/>
          </a:blip>
          <a:stretch>
            <a:fillRect/>
          </a:stretch>
        </p:blipFill>
        <p:spPr>
          <a:xfrm>
            <a:off x="-44650" y="4370000"/>
            <a:ext cx="588600" cy="618625"/>
          </a:xfrm>
          <a:prstGeom prst="rect">
            <a:avLst/>
          </a:prstGeom>
          <a:noFill/>
          <a:ln>
            <a:noFill/>
          </a:ln>
        </p:spPr>
      </p:pic>
      <p:pic>
        <p:nvPicPr>
          <p:cNvPr id="21" name="Google Shape;21;p4"/>
          <p:cNvPicPr preferRelativeResize="0"/>
          <p:nvPr/>
        </p:nvPicPr>
        <p:blipFill>
          <a:blip r:embed="rId2">
            <a:alphaModFix/>
          </a:blip>
          <a:stretch>
            <a:fillRect/>
          </a:stretch>
        </p:blipFill>
        <p:spPr>
          <a:xfrm>
            <a:off x="-2899225" y="2084325"/>
            <a:ext cx="3571874" cy="3555501"/>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2"/>
        <p:cNvGrpSpPr/>
        <p:nvPr/>
      </p:nvGrpSpPr>
      <p:grpSpPr>
        <a:xfrm>
          <a:off x="0" y="0"/>
          <a:ext cx="0" cy="0"/>
          <a:chOff x="0" y="0"/>
          <a:chExt cx="0" cy="0"/>
        </a:xfrm>
      </p:grpSpPr>
      <p:sp>
        <p:nvSpPr>
          <p:cNvPr id="23" name="Google Shape;23;p5"/>
          <p:cNvSpPr txBox="1">
            <a:spLocks noGrp="1"/>
          </p:cNvSpPr>
          <p:nvPr>
            <p:ph type="title"/>
          </p:nvPr>
        </p:nvSpPr>
        <p:spPr>
          <a:xfrm>
            <a:off x="3749104" y="2571065"/>
            <a:ext cx="16458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3400">
                <a:solidFill>
                  <a:schemeClr val="lt1"/>
                </a:solidFill>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24" name="Google Shape;24;p5"/>
          <p:cNvSpPr txBox="1">
            <a:spLocks noGrp="1"/>
          </p:cNvSpPr>
          <p:nvPr>
            <p:ph type="subTitle" idx="1"/>
          </p:nvPr>
        </p:nvSpPr>
        <p:spPr>
          <a:xfrm>
            <a:off x="3749100" y="448285"/>
            <a:ext cx="1645800" cy="57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4000"/>
              <a:buFont typeface="Teko"/>
              <a:buNone/>
              <a:defRPr sz="3400">
                <a:solidFill>
                  <a:schemeClr val="lt1"/>
                </a:solidFill>
                <a:latin typeface="Josefin Sans"/>
                <a:ea typeface="Josefin Sans"/>
                <a:cs typeface="Josefin Sans"/>
                <a:sym typeface="Josefin Sans"/>
              </a:defRPr>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a:endParaRPr/>
          </a:p>
        </p:txBody>
      </p:sp>
      <p:sp>
        <p:nvSpPr>
          <p:cNvPr id="25" name="Google Shape;25;p5"/>
          <p:cNvSpPr txBox="1">
            <a:spLocks noGrp="1"/>
          </p:cNvSpPr>
          <p:nvPr>
            <p:ph type="subTitle" idx="2"/>
          </p:nvPr>
        </p:nvSpPr>
        <p:spPr>
          <a:xfrm>
            <a:off x="3200404" y="3334331"/>
            <a:ext cx="2743200" cy="118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26" name="Google Shape;26;p5"/>
          <p:cNvSpPr txBox="1">
            <a:spLocks noGrp="1"/>
          </p:cNvSpPr>
          <p:nvPr>
            <p:ph type="subTitle" idx="3"/>
          </p:nvPr>
        </p:nvSpPr>
        <p:spPr>
          <a:xfrm>
            <a:off x="3198600" y="1214697"/>
            <a:ext cx="2746800" cy="118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7"/>
        <p:cNvGrpSpPr/>
        <p:nvPr/>
      </p:nvGrpSpPr>
      <p:grpSpPr>
        <a:xfrm>
          <a:off x="0" y="0"/>
          <a:ext cx="0" cy="0"/>
          <a:chOff x="0" y="0"/>
          <a:chExt cx="0" cy="0"/>
        </a:xfrm>
      </p:grpSpPr>
      <p:sp>
        <p:nvSpPr>
          <p:cNvPr id="28" name="Google Shape;28;p6"/>
          <p:cNvSpPr txBox="1">
            <a:spLocks noGrp="1"/>
          </p:cNvSpPr>
          <p:nvPr>
            <p:ph type="title"/>
          </p:nvPr>
        </p:nvSpPr>
        <p:spPr>
          <a:xfrm>
            <a:off x="713225" y="475500"/>
            <a:ext cx="7717500" cy="5304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sz="3400">
                <a:solidFill>
                  <a:schemeClr val="lt1"/>
                </a:solidFill>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pic>
        <p:nvPicPr>
          <p:cNvPr id="29" name="Google Shape;29;p6"/>
          <p:cNvPicPr preferRelativeResize="0"/>
          <p:nvPr/>
        </p:nvPicPr>
        <p:blipFill>
          <a:blip r:embed="rId2">
            <a:alphaModFix/>
          </a:blip>
          <a:stretch>
            <a:fillRect/>
          </a:stretch>
        </p:blipFill>
        <p:spPr>
          <a:xfrm>
            <a:off x="5146537" y="-2847100"/>
            <a:ext cx="3571874" cy="3555501"/>
          </a:xfrm>
          <a:prstGeom prst="rect">
            <a:avLst/>
          </a:prstGeom>
          <a:noFill/>
          <a:ln>
            <a:noFill/>
          </a:ln>
        </p:spPr>
      </p:pic>
      <p:pic>
        <p:nvPicPr>
          <p:cNvPr id="30" name="Google Shape;30;p6"/>
          <p:cNvPicPr preferRelativeResize="0"/>
          <p:nvPr/>
        </p:nvPicPr>
        <p:blipFill>
          <a:blip r:embed="rId2">
            <a:alphaModFix/>
          </a:blip>
          <a:stretch>
            <a:fillRect/>
          </a:stretch>
        </p:blipFill>
        <p:spPr>
          <a:xfrm>
            <a:off x="8151862" y="-785675"/>
            <a:ext cx="3571874" cy="3555501"/>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4"/>
        <p:cNvGrpSpPr/>
        <p:nvPr/>
      </p:nvGrpSpPr>
      <p:grpSpPr>
        <a:xfrm>
          <a:off x="0" y="0"/>
          <a:ext cx="0" cy="0"/>
          <a:chOff x="0" y="0"/>
          <a:chExt cx="0" cy="0"/>
        </a:xfrm>
      </p:grpSpPr>
      <p:sp>
        <p:nvSpPr>
          <p:cNvPr id="35" name="Google Shape;35;p8"/>
          <p:cNvSpPr txBox="1">
            <a:spLocks noGrp="1"/>
          </p:cNvSpPr>
          <p:nvPr>
            <p:ph type="title"/>
          </p:nvPr>
        </p:nvSpPr>
        <p:spPr>
          <a:xfrm>
            <a:off x="1500450" y="1614300"/>
            <a:ext cx="6143100" cy="1914900"/>
          </a:xfrm>
          <a:prstGeom prst="rect">
            <a:avLst/>
          </a:prstGeom>
        </p:spPr>
        <p:txBody>
          <a:bodyPr spcFirstLastPara="1" wrap="square" lIns="91425" tIns="91425" rIns="91425" bIns="91425" anchor="t" anchorCtr="0">
            <a:noAutofit/>
          </a:bodyPr>
          <a:lstStyle>
            <a:lvl1pPr lvl="0" algn="ctr" rtl="0">
              <a:lnSpc>
                <a:spcPct val="80000"/>
              </a:lnSpc>
              <a:spcBef>
                <a:spcPts val="0"/>
              </a:spcBef>
              <a:spcAft>
                <a:spcPts val="0"/>
              </a:spcAft>
              <a:buSzPts val="4800"/>
              <a:buNone/>
              <a:defRPr sz="76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2"/>
        </a:solidFill>
        <a:effectLst/>
      </p:bgPr>
    </p:bg>
    <p:spTree>
      <p:nvGrpSpPr>
        <p:cNvPr id="1" name="Shape 44"/>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able of contents">
  <p:cSld name="CUSTOM_12_1">
    <p:spTree>
      <p:nvGrpSpPr>
        <p:cNvPr id="1" name="Shape 45"/>
        <p:cNvGrpSpPr/>
        <p:nvPr/>
      </p:nvGrpSpPr>
      <p:grpSpPr>
        <a:xfrm>
          <a:off x="0" y="0"/>
          <a:ext cx="0" cy="0"/>
          <a:chOff x="0" y="0"/>
          <a:chExt cx="0" cy="0"/>
        </a:xfrm>
      </p:grpSpPr>
      <p:sp>
        <p:nvSpPr>
          <p:cNvPr id="46" name="Google Shape;46;p13"/>
          <p:cNvSpPr txBox="1">
            <a:spLocks noGrp="1"/>
          </p:cNvSpPr>
          <p:nvPr>
            <p:ph type="ctrTitle"/>
          </p:nvPr>
        </p:nvSpPr>
        <p:spPr>
          <a:xfrm>
            <a:off x="713225" y="1650344"/>
            <a:ext cx="2084700" cy="577800"/>
          </a:xfrm>
          <a:prstGeom prst="rect">
            <a:avLst/>
          </a:prstGeom>
          <a:noFill/>
        </p:spPr>
        <p:txBody>
          <a:bodyPr spcFirstLastPara="1" wrap="square" lIns="91425" tIns="91425" rIns="91425" bIns="91425" anchor="t" anchorCtr="0">
            <a:noAutofit/>
          </a:bodyPr>
          <a:lstStyle>
            <a:lvl1pPr lvl="0" rtl="0">
              <a:spcBef>
                <a:spcPts val="0"/>
              </a:spcBef>
              <a:spcAft>
                <a:spcPts val="0"/>
              </a:spcAft>
              <a:buSzPts val="1200"/>
              <a:buNone/>
              <a:defRPr sz="1900">
                <a:solidFill>
                  <a:schemeClr val="dk2"/>
                </a:solidFill>
              </a:defRPr>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47" name="Google Shape;47;p13"/>
          <p:cNvSpPr txBox="1">
            <a:spLocks noGrp="1"/>
          </p:cNvSpPr>
          <p:nvPr>
            <p:ph type="subTitle" idx="1"/>
          </p:nvPr>
        </p:nvSpPr>
        <p:spPr>
          <a:xfrm>
            <a:off x="713225" y="2185967"/>
            <a:ext cx="2084700" cy="577800"/>
          </a:xfrm>
          <a:prstGeom prst="rect">
            <a:avLst/>
          </a:prstGeom>
          <a:noFill/>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4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48" name="Google Shape;48;p13"/>
          <p:cNvSpPr txBox="1">
            <a:spLocks noGrp="1"/>
          </p:cNvSpPr>
          <p:nvPr>
            <p:ph type="title" idx="2" hasCustomPrompt="1"/>
          </p:nvPr>
        </p:nvSpPr>
        <p:spPr>
          <a:xfrm>
            <a:off x="713225" y="1100675"/>
            <a:ext cx="2084700" cy="577800"/>
          </a:xfrm>
          <a:prstGeom prst="rect">
            <a:avLst/>
          </a:prstGeom>
          <a:noFill/>
        </p:spPr>
        <p:txBody>
          <a:bodyPr spcFirstLastPara="1" wrap="square" lIns="91425" tIns="91425" rIns="91425" bIns="91425" anchor="t" anchorCtr="0">
            <a:noAutofit/>
          </a:bodyPr>
          <a:lstStyle>
            <a:lvl1pPr lvl="0" rtl="0">
              <a:spcBef>
                <a:spcPts val="0"/>
              </a:spcBef>
              <a:spcAft>
                <a:spcPts val="0"/>
              </a:spcAft>
              <a:buSzPts val="4800"/>
              <a:buNone/>
              <a:defRPr sz="3700">
                <a:solidFill>
                  <a:schemeClr val="lt1"/>
                </a:solidFill>
              </a:defRPr>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49" name="Google Shape;49;p13"/>
          <p:cNvSpPr txBox="1">
            <a:spLocks noGrp="1"/>
          </p:cNvSpPr>
          <p:nvPr>
            <p:ph type="ctrTitle" idx="3"/>
          </p:nvPr>
        </p:nvSpPr>
        <p:spPr>
          <a:xfrm>
            <a:off x="6346026" y="1650344"/>
            <a:ext cx="2084700" cy="577800"/>
          </a:xfrm>
          <a:prstGeom prst="rect">
            <a:avLst/>
          </a:prstGeom>
          <a:noFill/>
        </p:spPr>
        <p:txBody>
          <a:bodyPr spcFirstLastPara="1" wrap="square" lIns="91425" tIns="91425" rIns="91425" bIns="91425" anchor="t" anchorCtr="0">
            <a:noAutofit/>
          </a:bodyPr>
          <a:lstStyle>
            <a:lvl1pPr lvl="0" algn="r" rtl="0">
              <a:spcBef>
                <a:spcPts val="0"/>
              </a:spcBef>
              <a:spcAft>
                <a:spcPts val="0"/>
              </a:spcAft>
              <a:buSzPts val="1200"/>
              <a:buNone/>
              <a:defRPr sz="1900">
                <a:solidFill>
                  <a:schemeClr val="dk2"/>
                </a:solidFill>
              </a:defRPr>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50" name="Google Shape;50;p13"/>
          <p:cNvSpPr txBox="1">
            <a:spLocks noGrp="1"/>
          </p:cNvSpPr>
          <p:nvPr>
            <p:ph type="subTitle" idx="4"/>
          </p:nvPr>
        </p:nvSpPr>
        <p:spPr>
          <a:xfrm>
            <a:off x="6346031" y="2185967"/>
            <a:ext cx="2084700" cy="577800"/>
          </a:xfrm>
          <a:prstGeom prst="rect">
            <a:avLst/>
          </a:prstGeom>
          <a:noFill/>
        </p:spPr>
        <p:txBody>
          <a:bodyPr spcFirstLastPara="1" wrap="square" lIns="91425" tIns="91425" rIns="91425" bIns="91425" anchor="t" anchorCtr="0">
            <a:noAutofit/>
          </a:bodyPr>
          <a:lstStyle>
            <a:lvl1pPr lvl="0" algn="r" rtl="0">
              <a:lnSpc>
                <a:spcPct val="100000"/>
              </a:lnSpc>
              <a:spcBef>
                <a:spcPts val="0"/>
              </a:spcBef>
              <a:spcAft>
                <a:spcPts val="0"/>
              </a:spcAft>
              <a:buSzPts val="1000"/>
              <a:buNone/>
              <a:defRPr sz="14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51" name="Google Shape;51;p13"/>
          <p:cNvSpPr txBox="1">
            <a:spLocks noGrp="1"/>
          </p:cNvSpPr>
          <p:nvPr>
            <p:ph type="title" idx="5" hasCustomPrompt="1"/>
          </p:nvPr>
        </p:nvSpPr>
        <p:spPr>
          <a:xfrm>
            <a:off x="6346031" y="1102100"/>
            <a:ext cx="2084700" cy="576300"/>
          </a:xfrm>
          <a:prstGeom prst="rect">
            <a:avLst/>
          </a:prstGeom>
          <a:noFill/>
        </p:spPr>
        <p:txBody>
          <a:bodyPr spcFirstLastPara="1" wrap="square" lIns="91425" tIns="91425" rIns="91425" bIns="91425" anchor="t" anchorCtr="0">
            <a:noAutofit/>
          </a:bodyPr>
          <a:lstStyle>
            <a:lvl1pPr lvl="0" algn="r" rtl="0">
              <a:spcBef>
                <a:spcPts val="0"/>
              </a:spcBef>
              <a:spcAft>
                <a:spcPts val="0"/>
              </a:spcAft>
              <a:buSzPts val="4800"/>
              <a:buNone/>
              <a:defRPr sz="3700">
                <a:solidFill>
                  <a:schemeClr val="lt1"/>
                </a:solidFill>
              </a:defRPr>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52" name="Google Shape;52;p13"/>
          <p:cNvSpPr txBox="1">
            <a:spLocks noGrp="1"/>
          </p:cNvSpPr>
          <p:nvPr>
            <p:ph type="ctrTitle" idx="6"/>
          </p:nvPr>
        </p:nvSpPr>
        <p:spPr>
          <a:xfrm>
            <a:off x="713225" y="3490894"/>
            <a:ext cx="2084700" cy="577800"/>
          </a:xfrm>
          <a:prstGeom prst="rect">
            <a:avLst/>
          </a:prstGeom>
          <a:noFill/>
        </p:spPr>
        <p:txBody>
          <a:bodyPr spcFirstLastPara="1" wrap="square" lIns="91425" tIns="91425" rIns="91425" bIns="91425" anchor="t" anchorCtr="0">
            <a:noAutofit/>
          </a:bodyPr>
          <a:lstStyle>
            <a:lvl1pPr lvl="0" rtl="0">
              <a:spcBef>
                <a:spcPts val="0"/>
              </a:spcBef>
              <a:spcAft>
                <a:spcPts val="0"/>
              </a:spcAft>
              <a:buSzPts val="1200"/>
              <a:buNone/>
              <a:defRPr sz="1900">
                <a:solidFill>
                  <a:schemeClr val="dk2"/>
                </a:solidFill>
              </a:defRPr>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53" name="Google Shape;53;p13"/>
          <p:cNvSpPr txBox="1">
            <a:spLocks noGrp="1"/>
          </p:cNvSpPr>
          <p:nvPr>
            <p:ph type="subTitle" idx="7"/>
          </p:nvPr>
        </p:nvSpPr>
        <p:spPr>
          <a:xfrm>
            <a:off x="713225" y="4030767"/>
            <a:ext cx="2084700" cy="577800"/>
          </a:xfrm>
          <a:prstGeom prst="rect">
            <a:avLst/>
          </a:prstGeom>
          <a:noFill/>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4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54" name="Google Shape;54;p13"/>
          <p:cNvSpPr txBox="1">
            <a:spLocks noGrp="1"/>
          </p:cNvSpPr>
          <p:nvPr>
            <p:ph type="title" idx="8" hasCustomPrompt="1"/>
          </p:nvPr>
        </p:nvSpPr>
        <p:spPr>
          <a:xfrm>
            <a:off x="713225" y="2939850"/>
            <a:ext cx="2084700" cy="577800"/>
          </a:xfrm>
          <a:prstGeom prst="rect">
            <a:avLst/>
          </a:prstGeom>
          <a:noFill/>
        </p:spPr>
        <p:txBody>
          <a:bodyPr spcFirstLastPara="1" wrap="square" lIns="91425" tIns="91425" rIns="91425" bIns="91425" anchor="t" anchorCtr="0">
            <a:noAutofit/>
          </a:bodyPr>
          <a:lstStyle>
            <a:lvl1pPr lvl="0" rtl="0">
              <a:spcBef>
                <a:spcPts val="0"/>
              </a:spcBef>
              <a:spcAft>
                <a:spcPts val="0"/>
              </a:spcAft>
              <a:buSzPts val="4800"/>
              <a:buNone/>
              <a:defRPr sz="3700">
                <a:solidFill>
                  <a:schemeClr val="lt1"/>
                </a:solidFill>
              </a:defRPr>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55" name="Google Shape;55;p13"/>
          <p:cNvSpPr txBox="1">
            <a:spLocks noGrp="1"/>
          </p:cNvSpPr>
          <p:nvPr>
            <p:ph type="ctrTitle" idx="9"/>
          </p:nvPr>
        </p:nvSpPr>
        <p:spPr>
          <a:xfrm>
            <a:off x="6346026" y="3490895"/>
            <a:ext cx="2084700" cy="577800"/>
          </a:xfrm>
          <a:prstGeom prst="rect">
            <a:avLst/>
          </a:prstGeom>
          <a:noFill/>
        </p:spPr>
        <p:txBody>
          <a:bodyPr spcFirstLastPara="1" wrap="square" lIns="91425" tIns="91425" rIns="91425" bIns="91425" anchor="t" anchorCtr="0">
            <a:noAutofit/>
          </a:bodyPr>
          <a:lstStyle>
            <a:lvl1pPr lvl="0" algn="r" rtl="0">
              <a:spcBef>
                <a:spcPts val="0"/>
              </a:spcBef>
              <a:spcAft>
                <a:spcPts val="0"/>
              </a:spcAft>
              <a:buSzPts val="1200"/>
              <a:buNone/>
              <a:defRPr sz="1900">
                <a:solidFill>
                  <a:schemeClr val="dk2"/>
                </a:solidFill>
              </a:defRPr>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56" name="Google Shape;56;p13"/>
          <p:cNvSpPr txBox="1">
            <a:spLocks noGrp="1"/>
          </p:cNvSpPr>
          <p:nvPr>
            <p:ph type="subTitle" idx="13"/>
          </p:nvPr>
        </p:nvSpPr>
        <p:spPr>
          <a:xfrm>
            <a:off x="6346031" y="4030767"/>
            <a:ext cx="2084700" cy="577800"/>
          </a:xfrm>
          <a:prstGeom prst="rect">
            <a:avLst/>
          </a:prstGeom>
          <a:noFill/>
        </p:spPr>
        <p:txBody>
          <a:bodyPr spcFirstLastPara="1" wrap="square" lIns="91425" tIns="91425" rIns="91425" bIns="91425" anchor="t" anchorCtr="0">
            <a:noAutofit/>
          </a:bodyPr>
          <a:lstStyle>
            <a:lvl1pPr lvl="0" algn="r" rtl="0">
              <a:lnSpc>
                <a:spcPct val="100000"/>
              </a:lnSpc>
              <a:spcBef>
                <a:spcPts val="0"/>
              </a:spcBef>
              <a:spcAft>
                <a:spcPts val="0"/>
              </a:spcAft>
              <a:buSzPts val="1000"/>
              <a:buNone/>
              <a:defRPr sz="14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57" name="Google Shape;57;p13"/>
          <p:cNvSpPr txBox="1">
            <a:spLocks noGrp="1"/>
          </p:cNvSpPr>
          <p:nvPr>
            <p:ph type="title" idx="14" hasCustomPrompt="1"/>
          </p:nvPr>
        </p:nvSpPr>
        <p:spPr>
          <a:xfrm>
            <a:off x="6346031" y="2939850"/>
            <a:ext cx="2084700" cy="577800"/>
          </a:xfrm>
          <a:prstGeom prst="rect">
            <a:avLst/>
          </a:prstGeom>
          <a:noFill/>
        </p:spPr>
        <p:txBody>
          <a:bodyPr spcFirstLastPara="1" wrap="square" lIns="91425" tIns="91425" rIns="91425" bIns="91425" anchor="t" anchorCtr="0">
            <a:noAutofit/>
          </a:bodyPr>
          <a:lstStyle>
            <a:lvl1pPr lvl="0" algn="r" rtl="0">
              <a:spcBef>
                <a:spcPts val="0"/>
              </a:spcBef>
              <a:spcAft>
                <a:spcPts val="0"/>
              </a:spcAft>
              <a:buSzPts val="4800"/>
              <a:buNone/>
              <a:defRPr sz="3700">
                <a:solidFill>
                  <a:schemeClr val="lt1"/>
                </a:solidFill>
              </a:defRPr>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58" name="Google Shape;58;p13"/>
          <p:cNvSpPr txBox="1">
            <a:spLocks noGrp="1"/>
          </p:cNvSpPr>
          <p:nvPr>
            <p:ph type="ctrTitle" idx="15"/>
          </p:nvPr>
        </p:nvSpPr>
        <p:spPr>
          <a:xfrm>
            <a:off x="713225" y="475874"/>
            <a:ext cx="7717500" cy="525900"/>
          </a:xfrm>
          <a:prstGeom prst="rect">
            <a:avLst/>
          </a:prstGeom>
          <a:noFill/>
        </p:spPr>
        <p:txBody>
          <a:bodyPr spcFirstLastPara="1" wrap="square" lIns="91425" tIns="91425" rIns="91425" bIns="91425" anchor="t" anchorCtr="0">
            <a:noAutofit/>
          </a:bodyPr>
          <a:lstStyle>
            <a:lvl1pPr lvl="0" algn="ctr" rtl="0">
              <a:spcBef>
                <a:spcPts val="0"/>
              </a:spcBef>
              <a:spcAft>
                <a:spcPts val="0"/>
              </a:spcAft>
              <a:buSzPts val="3600"/>
              <a:buNone/>
              <a:defRPr sz="3400">
                <a:solidFill>
                  <a:schemeClr val="lt1"/>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header 1">
  <p:cSld name="SECTION_HEADER_1">
    <p:spTree>
      <p:nvGrpSpPr>
        <p:cNvPr id="1" name="Shape 68"/>
        <p:cNvGrpSpPr/>
        <p:nvPr/>
      </p:nvGrpSpPr>
      <p:grpSpPr>
        <a:xfrm>
          <a:off x="0" y="0"/>
          <a:ext cx="0" cy="0"/>
          <a:chOff x="0" y="0"/>
          <a:chExt cx="0" cy="0"/>
        </a:xfrm>
      </p:grpSpPr>
      <p:sp>
        <p:nvSpPr>
          <p:cNvPr id="69" name="Google Shape;69;p17"/>
          <p:cNvSpPr txBox="1">
            <a:spLocks noGrp="1"/>
          </p:cNvSpPr>
          <p:nvPr>
            <p:ph type="title"/>
          </p:nvPr>
        </p:nvSpPr>
        <p:spPr>
          <a:xfrm>
            <a:off x="732575" y="2473925"/>
            <a:ext cx="4099800" cy="6927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3600"/>
              <a:buNone/>
              <a:defRPr sz="4300">
                <a:solidFill>
                  <a:schemeClr val="dk2"/>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70" name="Google Shape;70;p17"/>
          <p:cNvSpPr txBox="1">
            <a:spLocks noGrp="1"/>
          </p:cNvSpPr>
          <p:nvPr>
            <p:ph type="title" idx="2" hasCustomPrompt="1"/>
          </p:nvPr>
        </p:nvSpPr>
        <p:spPr>
          <a:xfrm>
            <a:off x="732575" y="1178426"/>
            <a:ext cx="2561400" cy="12162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2000"/>
              <a:buNone/>
              <a:defRPr sz="9000">
                <a:solidFill>
                  <a:schemeClr val="lt1"/>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71" name="Google Shape;71;p17"/>
          <p:cNvSpPr txBox="1">
            <a:spLocks noGrp="1"/>
          </p:cNvSpPr>
          <p:nvPr>
            <p:ph type="subTitle" idx="1"/>
          </p:nvPr>
        </p:nvSpPr>
        <p:spPr>
          <a:xfrm>
            <a:off x="732575" y="3299049"/>
            <a:ext cx="4099800" cy="4806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538880"/>
            <a:ext cx="77175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3600"/>
              <a:buFont typeface="Josefin Sans"/>
              <a:buNone/>
              <a:defRPr sz="3600">
                <a:solidFill>
                  <a:schemeClr val="lt1"/>
                </a:solidFill>
                <a:latin typeface="Josefin Sans"/>
                <a:ea typeface="Josefin Sans"/>
                <a:cs typeface="Josefin Sans"/>
                <a:sym typeface="Josefin Sans"/>
              </a:defRPr>
            </a:lvl1pPr>
            <a:lvl2pPr lvl="1">
              <a:spcBef>
                <a:spcPts val="0"/>
              </a:spcBef>
              <a:spcAft>
                <a:spcPts val="0"/>
              </a:spcAft>
              <a:buClr>
                <a:schemeClr val="lt1"/>
              </a:buClr>
              <a:buSzPts val="3600"/>
              <a:buFont typeface="Josefin Sans"/>
              <a:buNone/>
              <a:defRPr sz="3600">
                <a:solidFill>
                  <a:schemeClr val="lt1"/>
                </a:solidFill>
                <a:latin typeface="Josefin Sans"/>
                <a:ea typeface="Josefin Sans"/>
                <a:cs typeface="Josefin Sans"/>
                <a:sym typeface="Josefin Sans"/>
              </a:defRPr>
            </a:lvl2pPr>
            <a:lvl3pPr lvl="2">
              <a:spcBef>
                <a:spcPts val="0"/>
              </a:spcBef>
              <a:spcAft>
                <a:spcPts val="0"/>
              </a:spcAft>
              <a:buClr>
                <a:schemeClr val="lt1"/>
              </a:buClr>
              <a:buSzPts val="3600"/>
              <a:buFont typeface="Josefin Sans"/>
              <a:buNone/>
              <a:defRPr sz="3600">
                <a:solidFill>
                  <a:schemeClr val="lt1"/>
                </a:solidFill>
                <a:latin typeface="Josefin Sans"/>
                <a:ea typeface="Josefin Sans"/>
                <a:cs typeface="Josefin Sans"/>
                <a:sym typeface="Josefin Sans"/>
              </a:defRPr>
            </a:lvl3pPr>
            <a:lvl4pPr lvl="3">
              <a:spcBef>
                <a:spcPts val="0"/>
              </a:spcBef>
              <a:spcAft>
                <a:spcPts val="0"/>
              </a:spcAft>
              <a:buClr>
                <a:schemeClr val="lt1"/>
              </a:buClr>
              <a:buSzPts val="3600"/>
              <a:buFont typeface="Josefin Sans"/>
              <a:buNone/>
              <a:defRPr sz="3600">
                <a:solidFill>
                  <a:schemeClr val="lt1"/>
                </a:solidFill>
                <a:latin typeface="Josefin Sans"/>
                <a:ea typeface="Josefin Sans"/>
                <a:cs typeface="Josefin Sans"/>
                <a:sym typeface="Josefin Sans"/>
              </a:defRPr>
            </a:lvl4pPr>
            <a:lvl5pPr lvl="4">
              <a:spcBef>
                <a:spcPts val="0"/>
              </a:spcBef>
              <a:spcAft>
                <a:spcPts val="0"/>
              </a:spcAft>
              <a:buClr>
                <a:schemeClr val="lt1"/>
              </a:buClr>
              <a:buSzPts val="3600"/>
              <a:buFont typeface="Josefin Sans"/>
              <a:buNone/>
              <a:defRPr sz="3600">
                <a:solidFill>
                  <a:schemeClr val="lt1"/>
                </a:solidFill>
                <a:latin typeface="Josefin Sans"/>
                <a:ea typeface="Josefin Sans"/>
                <a:cs typeface="Josefin Sans"/>
                <a:sym typeface="Josefin Sans"/>
              </a:defRPr>
            </a:lvl5pPr>
            <a:lvl6pPr lvl="5">
              <a:spcBef>
                <a:spcPts val="0"/>
              </a:spcBef>
              <a:spcAft>
                <a:spcPts val="0"/>
              </a:spcAft>
              <a:buClr>
                <a:schemeClr val="lt1"/>
              </a:buClr>
              <a:buSzPts val="3600"/>
              <a:buFont typeface="Josefin Sans"/>
              <a:buNone/>
              <a:defRPr sz="3600">
                <a:solidFill>
                  <a:schemeClr val="lt1"/>
                </a:solidFill>
                <a:latin typeface="Josefin Sans"/>
                <a:ea typeface="Josefin Sans"/>
                <a:cs typeface="Josefin Sans"/>
                <a:sym typeface="Josefin Sans"/>
              </a:defRPr>
            </a:lvl6pPr>
            <a:lvl7pPr lvl="6">
              <a:spcBef>
                <a:spcPts val="0"/>
              </a:spcBef>
              <a:spcAft>
                <a:spcPts val="0"/>
              </a:spcAft>
              <a:buClr>
                <a:schemeClr val="lt1"/>
              </a:buClr>
              <a:buSzPts val="3600"/>
              <a:buFont typeface="Josefin Sans"/>
              <a:buNone/>
              <a:defRPr sz="3600">
                <a:solidFill>
                  <a:schemeClr val="lt1"/>
                </a:solidFill>
                <a:latin typeface="Josefin Sans"/>
                <a:ea typeface="Josefin Sans"/>
                <a:cs typeface="Josefin Sans"/>
                <a:sym typeface="Josefin Sans"/>
              </a:defRPr>
            </a:lvl7pPr>
            <a:lvl8pPr lvl="7">
              <a:spcBef>
                <a:spcPts val="0"/>
              </a:spcBef>
              <a:spcAft>
                <a:spcPts val="0"/>
              </a:spcAft>
              <a:buClr>
                <a:schemeClr val="lt1"/>
              </a:buClr>
              <a:buSzPts val="3600"/>
              <a:buFont typeface="Josefin Sans"/>
              <a:buNone/>
              <a:defRPr sz="3600">
                <a:solidFill>
                  <a:schemeClr val="lt1"/>
                </a:solidFill>
                <a:latin typeface="Josefin Sans"/>
                <a:ea typeface="Josefin Sans"/>
                <a:cs typeface="Josefin Sans"/>
                <a:sym typeface="Josefin Sans"/>
              </a:defRPr>
            </a:lvl8pPr>
            <a:lvl9pPr lvl="8">
              <a:spcBef>
                <a:spcPts val="0"/>
              </a:spcBef>
              <a:spcAft>
                <a:spcPts val="0"/>
              </a:spcAft>
              <a:buClr>
                <a:schemeClr val="lt1"/>
              </a:buClr>
              <a:buSzPts val="3600"/>
              <a:buFont typeface="Josefin Sans"/>
              <a:buNone/>
              <a:defRPr sz="3600">
                <a:solidFill>
                  <a:schemeClr val="lt1"/>
                </a:solidFill>
                <a:latin typeface="Josefin Sans"/>
                <a:ea typeface="Josefin Sans"/>
                <a:cs typeface="Josefin Sans"/>
                <a:sym typeface="Josefin Sans"/>
              </a:defRPr>
            </a:lvl9pPr>
          </a:lstStyle>
          <a:p>
            <a:endParaRPr/>
          </a:p>
        </p:txBody>
      </p:sp>
      <p:sp>
        <p:nvSpPr>
          <p:cNvPr id="7" name="Google Shape;7;p1"/>
          <p:cNvSpPr txBox="1">
            <a:spLocks noGrp="1"/>
          </p:cNvSpPr>
          <p:nvPr>
            <p:ph type="body" idx="1"/>
          </p:nvPr>
        </p:nvSpPr>
        <p:spPr>
          <a:xfrm>
            <a:off x="713225" y="1352600"/>
            <a:ext cx="7717500" cy="3255900"/>
          </a:xfrm>
          <a:prstGeom prst="rect">
            <a:avLst/>
          </a:prstGeom>
          <a:noFill/>
          <a:ln>
            <a:noFill/>
          </a:ln>
        </p:spPr>
        <p:txBody>
          <a:bodyPr spcFirstLastPara="1" wrap="square" lIns="91425" tIns="91425" rIns="91425" bIns="91425" anchor="t" anchorCtr="0">
            <a:noAutofit/>
          </a:bodyPr>
          <a:lstStyle>
            <a:lvl1pPr marL="457200" lvl="0" indent="-330200">
              <a:lnSpc>
                <a:spcPct val="100000"/>
              </a:lnSpc>
              <a:spcBef>
                <a:spcPts val="0"/>
              </a:spcBef>
              <a:spcAft>
                <a:spcPts val="0"/>
              </a:spcAft>
              <a:buClr>
                <a:schemeClr val="lt2"/>
              </a:buClr>
              <a:buSzPts val="1600"/>
              <a:buFont typeface="Cardo"/>
              <a:buChar char="●"/>
              <a:defRPr sz="1600">
                <a:solidFill>
                  <a:schemeClr val="lt2"/>
                </a:solidFill>
                <a:latin typeface="Cardo"/>
                <a:ea typeface="Cardo"/>
                <a:cs typeface="Cardo"/>
                <a:sym typeface="Cardo"/>
              </a:defRPr>
            </a:lvl1pPr>
            <a:lvl2pPr marL="914400" lvl="1" indent="-330200">
              <a:lnSpc>
                <a:spcPct val="100000"/>
              </a:lnSpc>
              <a:spcBef>
                <a:spcPts val="0"/>
              </a:spcBef>
              <a:spcAft>
                <a:spcPts val="0"/>
              </a:spcAft>
              <a:buClr>
                <a:schemeClr val="lt2"/>
              </a:buClr>
              <a:buSzPts val="1600"/>
              <a:buFont typeface="Cardo"/>
              <a:buChar char="○"/>
              <a:defRPr sz="1600">
                <a:solidFill>
                  <a:schemeClr val="lt2"/>
                </a:solidFill>
                <a:latin typeface="Cardo"/>
                <a:ea typeface="Cardo"/>
                <a:cs typeface="Cardo"/>
                <a:sym typeface="Cardo"/>
              </a:defRPr>
            </a:lvl2pPr>
            <a:lvl3pPr marL="1371600" lvl="2" indent="-330200">
              <a:lnSpc>
                <a:spcPct val="100000"/>
              </a:lnSpc>
              <a:spcBef>
                <a:spcPts val="0"/>
              </a:spcBef>
              <a:spcAft>
                <a:spcPts val="0"/>
              </a:spcAft>
              <a:buClr>
                <a:schemeClr val="lt2"/>
              </a:buClr>
              <a:buSzPts val="1600"/>
              <a:buFont typeface="Cardo"/>
              <a:buChar char="■"/>
              <a:defRPr sz="1600">
                <a:solidFill>
                  <a:schemeClr val="lt2"/>
                </a:solidFill>
                <a:latin typeface="Cardo"/>
                <a:ea typeface="Cardo"/>
                <a:cs typeface="Cardo"/>
                <a:sym typeface="Cardo"/>
              </a:defRPr>
            </a:lvl3pPr>
            <a:lvl4pPr marL="1828800" lvl="3" indent="-330200">
              <a:lnSpc>
                <a:spcPct val="100000"/>
              </a:lnSpc>
              <a:spcBef>
                <a:spcPts val="0"/>
              </a:spcBef>
              <a:spcAft>
                <a:spcPts val="0"/>
              </a:spcAft>
              <a:buClr>
                <a:schemeClr val="lt2"/>
              </a:buClr>
              <a:buSzPts val="1600"/>
              <a:buFont typeface="Cardo"/>
              <a:buChar char="●"/>
              <a:defRPr sz="1600">
                <a:solidFill>
                  <a:schemeClr val="lt2"/>
                </a:solidFill>
                <a:latin typeface="Cardo"/>
                <a:ea typeface="Cardo"/>
                <a:cs typeface="Cardo"/>
                <a:sym typeface="Cardo"/>
              </a:defRPr>
            </a:lvl4pPr>
            <a:lvl5pPr marL="2286000" lvl="4" indent="-330200">
              <a:lnSpc>
                <a:spcPct val="100000"/>
              </a:lnSpc>
              <a:spcBef>
                <a:spcPts val="0"/>
              </a:spcBef>
              <a:spcAft>
                <a:spcPts val="0"/>
              </a:spcAft>
              <a:buClr>
                <a:schemeClr val="lt2"/>
              </a:buClr>
              <a:buSzPts val="1600"/>
              <a:buFont typeface="Cardo"/>
              <a:buChar char="○"/>
              <a:defRPr sz="1600">
                <a:solidFill>
                  <a:schemeClr val="lt2"/>
                </a:solidFill>
                <a:latin typeface="Cardo"/>
                <a:ea typeface="Cardo"/>
                <a:cs typeface="Cardo"/>
                <a:sym typeface="Cardo"/>
              </a:defRPr>
            </a:lvl5pPr>
            <a:lvl6pPr marL="2743200" lvl="5" indent="-330200">
              <a:lnSpc>
                <a:spcPct val="100000"/>
              </a:lnSpc>
              <a:spcBef>
                <a:spcPts val="0"/>
              </a:spcBef>
              <a:spcAft>
                <a:spcPts val="0"/>
              </a:spcAft>
              <a:buClr>
                <a:schemeClr val="lt2"/>
              </a:buClr>
              <a:buSzPts val="1600"/>
              <a:buFont typeface="Cardo"/>
              <a:buChar char="■"/>
              <a:defRPr sz="1600">
                <a:solidFill>
                  <a:schemeClr val="lt2"/>
                </a:solidFill>
                <a:latin typeface="Cardo"/>
                <a:ea typeface="Cardo"/>
                <a:cs typeface="Cardo"/>
                <a:sym typeface="Cardo"/>
              </a:defRPr>
            </a:lvl6pPr>
            <a:lvl7pPr marL="3200400" lvl="6" indent="-330200">
              <a:lnSpc>
                <a:spcPct val="100000"/>
              </a:lnSpc>
              <a:spcBef>
                <a:spcPts val="0"/>
              </a:spcBef>
              <a:spcAft>
                <a:spcPts val="0"/>
              </a:spcAft>
              <a:buClr>
                <a:schemeClr val="lt2"/>
              </a:buClr>
              <a:buSzPts val="1600"/>
              <a:buFont typeface="Cardo"/>
              <a:buChar char="●"/>
              <a:defRPr sz="1600">
                <a:solidFill>
                  <a:schemeClr val="lt2"/>
                </a:solidFill>
                <a:latin typeface="Cardo"/>
                <a:ea typeface="Cardo"/>
                <a:cs typeface="Cardo"/>
                <a:sym typeface="Cardo"/>
              </a:defRPr>
            </a:lvl7pPr>
            <a:lvl8pPr marL="3657600" lvl="7" indent="-330200">
              <a:lnSpc>
                <a:spcPct val="100000"/>
              </a:lnSpc>
              <a:spcBef>
                <a:spcPts val="0"/>
              </a:spcBef>
              <a:spcAft>
                <a:spcPts val="0"/>
              </a:spcAft>
              <a:buClr>
                <a:schemeClr val="lt2"/>
              </a:buClr>
              <a:buSzPts val="1600"/>
              <a:buFont typeface="Cardo"/>
              <a:buChar char="○"/>
              <a:defRPr sz="1600">
                <a:solidFill>
                  <a:schemeClr val="lt2"/>
                </a:solidFill>
                <a:latin typeface="Cardo"/>
                <a:ea typeface="Cardo"/>
                <a:cs typeface="Cardo"/>
                <a:sym typeface="Cardo"/>
              </a:defRPr>
            </a:lvl8pPr>
            <a:lvl9pPr marL="4114800" lvl="8" indent="-330200">
              <a:lnSpc>
                <a:spcPct val="100000"/>
              </a:lnSpc>
              <a:spcBef>
                <a:spcPts val="0"/>
              </a:spcBef>
              <a:spcAft>
                <a:spcPts val="0"/>
              </a:spcAft>
              <a:buClr>
                <a:schemeClr val="lt2"/>
              </a:buClr>
              <a:buSzPts val="1600"/>
              <a:buFont typeface="Cardo"/>
              <a:buChar char="■"/>
              <a:defRPr sz="1600">
                <a:solidFill>
                  <a:schemeClr val="lt2"/>
                </a:solidFill>
                <a:latin typeface="Cardo"/>
                <a:ea typeface="Cardo"/>
                <a:cs typeface="Cardo"/>
                <a:sym typeface="Card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4" r:id="rId6"/>
    <p:sldLayoutId id="2147483658" r:id="rId7"/>
    <p:sldLayoutId id="2147483659" r:id="rId8"/>
    <p:sldLayoutId id="2147483663" r:id="rId9"/>
    <p:sldLayoutId id="2147483664" r:id="rId10"/>
    <p:sldLayoutId id="2147483665" r:id="rId11"/>
    <p:sldLayoutId id="2147483666" r:id="rId12"/>
    <p:sldLayoutId id="2147483667" r:id="rId13"/>
    <p:sldLayoutId id="2147483673" r:id="rId14"/>
    <p:sldLayoutId id="2147483682" r:id="rId15"/>
    <p:sldLayoutId id="2147483683"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1.png"/><Relationship Id="rId7"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9"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png"/><Relationship Id="rId7"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9.xml"/><Relationship Id="rId6" Type="http://schemas.openxmlformats.org/officeDocument/2006/relationships/image" Target="../media/image5.png"/><Relationship Id="rId5" Type="http://schemas.openxmlformats.org/officeDocument/2006/relationships/image" Target="../media/image17.png"/><Relationship Id="rId10" Type="http://schemas.openxmlformats.org/officeDocument/2006/relationships/image" Target="../media/image11.png"/><Relationship Id="rId4" Type="http://schemas.openxmlformats.org/officeDocument/2006/relationships/image" Target="../media/image9.png"/><Relationship Id="rId9" Type="http://schemas.openxmlformats.org/officeDocument/2006/relationships/image" Target="../media/image10.png"/></Relationships>
</file>

<file path=ppt/slides/_rels/slide11.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png"/><Relationship Id="rId7" Type="http://schemas.openxmlformats.org/officeDocument/2006/relationships/diagramColors" Target="../diagrams/colors1.xml"/><Relationship Id="rId2" Type="http://schemas.openxmlformats.org/officeDocument/2006/relationships/notesSlide" Target="../notesSlides/notesSlide10.xml"/><Relationship Id="rId1" Type="http://schemas.openxmlformats.org/officeDocument/2006/relationships/slideLayout" Target="../slideLayouts/slideLayout13.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12.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1.png"/><Relationship Id="rId7" Type="http://schemas.openxmlformats.org/officeDocument/2006/relationships/diagramColors" Target="../diagrams/colors2.xml"/><Relationship Id="rId2" Type="http://schemas.openxmlformats.org/officeDocument/2006/relationships/notesSlide" Target="../notesSlides/notesSlide11.xml"/><Relationship Id="rId1" Type="http://schemas.openxmlformats.org/officeDocument/2006/relationships/slideLayout" Target="../slideLayouts/slideLayout13.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png"/><Relationship Id="rId1" Type="http://schemas.openxmlformats.org/officeDocument/2006/relationships/slideLayout" Target="../slideLayouts/slideLayout13.xml"/><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2.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2.xml"/><Relationship Id="rId5" Type="http://schemas.openxmlformats.org/officeDocument/2006/relationships/image" Target="../media/image24.jpg"/><Relationship Id="rId4" Type="http://schemas.openxmlformats.org/officeDocument/2006/relationships/image" Target="../media/image23.jp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2.xml"/><Relationship Id="rId5" Type="http://schemas.openxmlformats.org/officeDocument/2006/relationships/image" Target="../media/image26.jpg"/><Relationship Id="rId4" Type="http://schemas.openxmlformats.org/officeDocument/2006/relationships/image" Target="../media/image25.jpg"/></Relationships>
</file>

<file path=ppt/slides/_rels/slide1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png"/><Relationship Id="rId7"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11.xml"/><Relationship Id="rId6" Type="http://schemas.openxmlformats.org/officeDocument/2006/relationships/image" Target="../media/image3.pn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0.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4.xml"/><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4.xml"/><Relationship Id="rId4" Type="http://schemas.openxmlformats.org/officeDocument/2006/relationships/image" Target="../media/image28.jpe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14.xml"/><Relationship Id="rId4" Type="http://schemas.openxmlformats.org/officeDocument/2006/relationships/image" Target="../media/image29.jpe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14.xml"/><Relationship Id="rId4" Type="http://schemas.openxmlformats.org/officeDocument/2006/relationships/image" Target="../media/image30.jpeg"/></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png"/><Relationship Id="rId7"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6.xml"/><Relationship Id="rId6" Type="http://schemas.openxmlformats.org/officeDocument/2006/relationships/image" Target="../media/image3.png"/><Relationship Id="rId5" Type="http://schemas.openxmlformats.org/officeDocument/2006/relationships/image" Target="../media/image8.png"/><Relationship Id="rId4" Type="http://schemas.openxmlformats.org/officeDocument/2006/relationships/image" Target="../media/image9.png"/><Relationship Id="rId9" Type="http://schemas.openxmlformats.org/officeDocument/2006/relationships/image" Target="../media/image12.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8.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1.png"/><Relationship Id="rId7"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4.png"/><Relationship Id="rId4" Type="http://schemas.openxmlformats.org/officeDocument/2006/relationships/image" Target="../media/image13.png"/><Relationship Id="rId9"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4.xml"/><Relationship Id="rId5" Type="http://schemas.openxmlformats.org/officeDocument/2006/relationships/image" Target="../media/image2.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1.png"/><Relationship Id="rId7"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10.xml"/><Relationship Id="rId6" Type="http://schemas.openxmlformats.org/officeDocument/2006/relationships/image" Target="../media/image15.png"/><Relationship Id="rId5" Type="http://schemas.openxmlformats.org/officeDocument/2006/relationships/image" Target="../media/image9.png"/><Relationship Id="rId4" Type="http://schemas.openxmlformats.org/officeDocument/2006/relationships/image" Target="../media/image8.png"/><Relationship Id="rId9" Type="http://schemas.openxmlformats.org/officeDocument/2006/relationships/image" Target="../media/image3.png"/></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15"/>
        <p:cNvGrpSpPr/>
        <p:nvPr/>
      </p:nvGrpSpPr>
      <p:grpSpPr>
        <a:xfrm>
          <a:off x="0" y="0"/>
          <a:ext cx="0" cy="0"/>
          <a:chOff x="0" y="0"/>
          <a:chExt cx="0" cy="0"/>
        </a:xfrm>
      </p:grpSpPr>
      <p:pic>
        <p:nvPicPr>
          <p:cNvPr id="216" name="Google Shape;216;p41"/>
          <p:cNvPicPr preferRelativeResize="0"/>
          <p:nvPr/>
        </p:nvPicPr>
        <p:blipFill>
          <a:blip r:embed="rId3">
            <a:alphaModFix/>
          </a:blip>
          <a:stretch>
            <a:fillRect/>
          </a:stretch>
        </p:blipFill>
        <p:spPr>
          <a:xfrm>
            <a:off x="5109125" y="-889800"/>
            <a:ext cx="3571874" cy="3555501"/>
          </a:xfrm>
          <a:prstGeom prst="rect">
            <a:avLst/>
          </a:prstGeom>
          <a:noFill/>
          <a:ln>
            <a:noFill/>
          </a:ln>
        </p:spPr>
      </p:pic>
      <p:pic>
        <p:nvPicPr>
          <p:cNvPr id="217" name="Google Shape;217;p41"/>
          <p:cNvPicPr preferRelativeResize="0"/>
          <p:nvPr/>
        </p:nvPicPr>
        <p:blipFill>
          <a:blip r:embed="rId3">
            <a:alphaModFix/>
          </a:blip>
          <a:stretch>
            <a:fillRect/>
          </a:stretch>
        </p:blipFill>
        <p:spPr>
          <a:xfrm flipH="1">
            <a:off x="6090600" y="2991075"/>
            <a:ext cx="3571874" cy="3555501"/>
          </a:xfrm>
          <a:prstGeom prst="rect">
            <a:avLst/>
          </a:prstGeom>
          <a:noFill/>
          <a:ln>
            <a:noFill/>
          </a:ln>
        </p:spPr>
      </p:pic>
      <p:sp>
        <p:nvSpPr>
          <p:cNvPr id="218" name="Google Shape;218;p41"/>
          <p:cNvSpPr txBox="1">
            <a:spLocks noGrp="1"/>
          </p:cNvSpPr>
          <p:nvPr>
            <p:ph type="ctrTitle"/>
          </p:nvPr>
        </p:nvSpPr>
        <p:spPr>
          <a:xfrm>
            <a:off x="425049" y="1385265"/>
            <a:ext cx="4608600" cy="97879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6100" dirty="0"/>
              <a:t>LOYO</a:t>
            </a:r>
            <a:r>
              <a:rPr lang="en" sz="5000" dirty="0"/>
              <a:t> </a:t>
            </a:r>
            <a:r>
              <a:rPr lang="en" sz="5600" dirty="0">
                <a:solidFill>
                  <a:schemeClr val="dk2"/>
                </a:solidFill>
              </a:rPr>
              <a:t>EVENTS</a:t>
            </a:r>
            <a:endParaRPr sz="5600" dirty="0">
              <a:solidFill>
                <a:schemeClr val="dk2"/>
              </a:solidFill>
            </a:endParaRPr>
          </a:p>
        </p:txBody>
      </p:sp>
      <p:sp>
        <p:nvSpPr>
          <p:cNvPr id="219" name="Google Shape;219;p41"/>
          <p:cNvSpPr txBox="1">
            <a:spLocks noGrp="1"/>
          </p:cNvSpPr>
          <p:nvPr>
            <p:ph type="subTitle" idx="1"/>
          </p:nvPr>
        </p:nvSpPr>
        <p:spPr>
          <a:xfrm>
            <a:off x="411769" y="3044448"/>
            <a:ext cx="6047232" cy="136864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By,</a:t>
            </a:r>
          </a:p>
          <a:p>
            <a:pPr marL="0" lvl="0" indent="0" algn="l" rtl="0">
              <a:spcBef>
                <a:spcPts val="0"/>
              </a:spcBef>
              <a:spcAft>
                <a:spcPts val="0"/>
              </a:spcAft>
              <a:buNone/>
            </a:pPr>
            <a:r>
              <a:rPr lang="en-US" dirty="0"/>
              <a:t>AFZAL K S L,</a:t>
            </a:r>
          </a:p>
          <a:p>
            <a:pPr marL="0" lvl="0" indent="0" algn="l" rtl="0">
              <a:spcBef>
                <a:spcPts val="0"/>
              </a:spcBef>
              <a:spcAft>
                <a:spcPts val="0"/>
              </a:spcAft>
              <a:buNone/>
            </a:pPr>
            <a:r>
              <a:rPr lang="en-US" dirty="0"/>
              <a:t>23021U09002,</a:t>
            </a:r>
          </a:p>
          <a:p>
            <a:pPr marL="0" lvl="0" indent="0" algn="l" rtl="0">
              <a:spcBef>
                <a:spcPts val="0"/>
              </a:spcBef>
              <a:spcAft>
                <a:spcPts val="0"/>
              </a:spcAft>
              <a:buNone/>
            </a:pPr>
            <a:r>
              <a:rPr lang="en-US" dirty="0"/>
              <a:t>Guide: Prof. DHARMARAJ S, MCA., MBA., M.Phil., Ph.D.,</a:t>
            </a:r>
            <a:endParaRPr dirty="0"/>
          </a:p>
        </p:txBody>
      </p:sp>
      <p:pic>
        <p:nvPicPr>
          <p:cNvPr id="220" name="Google Shape;220;p41"/>
          <p:cNvPicPr preferRelativeResize="0"/>
          <p:nvPr/>
        </p:nvPicPr>
        <p:blipFill>
          <a:blip r:embed="rId4">
            <a:alphaModFix/>
          </a:blip>
          <a:stretch>
            <a:fillRect/>
          </a:stretch>
        </p:blipFill>
        <p:spPr>
          <a:xfrm>
            <a:off x="6633750" y="1682925"/>
            <a:ext cx="1797024" cy="1872659"/>
          </a:xfrm>
          <a:prstGeom prst="rect">
            <a:avLst/>
          </a:prstGeom>
          <a:noFill/>
          <a:ln>
            <a:noFill/>
          </a:ln>
        </p:spPr>
      </p:pic>
      <p:pic>
        <p:nvPicPr>
          <p:cNvPr id="221" name="Google Shape;221;p41"/>
          <p:cNvPicPr preferRelativeResize="0"/>
          <p:nvPr/>
        </p:nvPicPr>
        <p:blipFill>
          <a:blip r:embed="rId5">
            <a:alphaModFix/>
          </a:blip>
          <a:stretch>
            <a:fillRect/>
          </a:stretch>
        </p:blipFill>
        <p:spPr>
          <a:xfrm>
            <a:off x="5820450" y="1200150"/>
            <a:ext cx="2685800" cy="2685800"/>
          </a:xfrm>
          <a:prstGeom prst="rect">
            <a:avLst/>
          </a:prstGeom>
          <a:noFill/>
          <a:ln>
            <a:noFill/>
          </a:ln>
        </p:spPr>
      </p:pic>
      <p:pic>
        <p:nvPicPr>
          <p:cNvPr id="222" name="Google Shape;222;p41"/>
          <p:cNvPicPr preferRelativeResize="0"/>
          <p:nvPr/>
        </p:nvPicPr>
        <p:blipFill>
          <a:blip r:embed="rId6">
            <a:alphaModFix/>
          </a:blip>
          <a:stretch>
            <a:fillRect/>
          </a:stretch>
        </p:blipFill>
        <p:spPr>
          <a:xfrm rot="1685820">
            <a:off x="5804150" y="1973400"/>
            <a:ext cx="1797025" cy="1690971"/>
          </a:xfrm>
          <a:prstGeom prst="rect">
            <a:avLst/>
          </a:prstGeom>
          <a:noFill/>
          <a:ln>
            <a:noFill/>
          </a:ln>
        </p:spPr>
      </p:pic>
      <p:pic>
        <p:nvPicPr>
          <p:cNvPr id="223" name="Google Shape;223;p41"/>
          <p:cNvPicPr preferRelativeResize="0"/>
          <p:nvPr/>
        </p:nvPicPr>
        <p:blipFill>
          <a:blip r:embed="rId7">
            <a:alphaModFix/>
          </a:blip>
          <a:stretch>
            <a:fillRect/>
          </a:stretch>
        </p:blipFill>
        <p:spPr>
          <a:xfrm rot="-6298734">
            <a:off x="5502566" y="877290"/>
            <a:ext cx="1775043" cy="1600522"/>
          </a:xfrm>
          <a:prstGeom prst="rect">
            <a:avLst/>
          </a:prstGeom>
          <a:noFill/>
          <a:ln>
            <a:noFill/>
          </a:ln>
        </p:spPr>
      </p:pic>
      <p:pic>
        <p:nvPicPr>
          <p:cNvPr id="224" name="Google Shape;224;p41"/>
          <p:cNvPicPr preferRelativeResize="0"/>
          <p:nvPr/>
        </p:nvPicPr>
        <p:blipFill>
          <a:blip r:embed="rId8">
            <a:alphaModFix/>
          </a:blip>
          <a:stretch>
            <a:fillRect/>
          </a:stretch>
        </p:blipFill>
        <p:spPr>
          <a:xfrm>
            <a:off x="7540650" y="665775"/>
            <a:ext cx="588600" cy="618625"/>
          </a:xfrm>
          <a:prstGeom prst="rect">
            <a:avLst/>
          </a:prstGeom>
          <a:noFill/>
          <a:ln>
            <a:noFill/>
          </a:ln>
        </p:spPr>
      </p:pic>
      <p:pic>
        <p:nvPicPr>
          <p:cNvPr id="225" name="Google Shape;225;p41"/>
          <p:cNvPicPr preferRelativeResize="0"/>
          <p:nvPr/>
        </p:nvPicPr>
        <p:blipFill>
          <a:blip r:embed="rId9">
            <a:alphaModFix/>
          </a:blip>
          <a:stretch>
            <a:fillRect/>
          </a:stretch>
        </p:blipFill>
        <p:spPr>
          <a:xfrm>
            <a:off x="7289869" y="4221276"/>
            <a:ext cx="839381" cy="8037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07"/>
        <p:cNvGrpSpPr/>
        <p:nvPr/>
      </p:nvGrpSpPr>
      <p:grpSpPr>
        <a:xfrm>
          <a:off x="0" y="0"/>
          <a:ext cx="0" cy="0"/>
          <a:chOff x="0" y="0"/>
          <a:chExt cx="0" cy="0"/>
        </a:xfrm>
      </p:grpSpPr>
      <p:pic>
        <p:nvPicPr>
          <p:cNvPr id="508" name="Google Shape;508;p57"/>
          <p:cNvPicPr preferRelativeResize="0"/>
          <p:nvPr/>
        </p:nvPicPr>
        <p:blipFill>
          <a:blip r:embed="rId3">
            <a:alphaModFix/>
          </a:blip>
          <a:stretch>
            <a:fillRect/>
          </a:stretch>
        </p:blipFill>
        <p:spPr>
          <a:xfrm>
            <a:off x="4558650" y="-2040675"/>
            <a:ext cx="3571874" cy="3555501"/>
          </a:xfrm>
          <a:prstGeom prst="rect">
            <a:avLst/>
          </a:prstGeom>
          <a:noFill/>
          <a:ln>
            <a:noFill/>
          </a:ln>
        </p:spPr>
      </p:pic>
      <p:pic>
        <p:nvPicPr>
          <p:cNvPr id="509" name="Google Shape;509;p57"/>
          <p:cNvPicPr preferRelativeResize="0"/>
          <p:nvPr/>
        </p:nvPicPr>
        <p:blipFill>
          <a:blip r:embed="rId3">
            <a:alphaModFix/>
          </a:blip>
          <a:stretch>
            <a:fillRect/>
          </a:stretch>
        </p:blipFill>
        <p:spPr>
          <a:xfrm>
            <a:off x="4770550" y="1297325"/>
            <a:ext cx="3571874" cy="3555501"/>
          </a:xfrm>
          <a:prstGeom prst="rect">
            <a:avLst/>
          </a:prstGeom>
          <a:noFill/>
          <a:ln>
            <a:noFill/>
          </a:ln>
        </p:spPr>
      </p:pic>
      <p:sp>
        <p:nvSpPr>
          <p:cNvPr id="510" name="Google Shape;510;p57"/>
          <p:cNvSpPr txBox="1">
            <a:spLocks noGrp="1"/>
          </p:cNvSpPr>
          <p:nvPr>
            <p:ph type="title"/>
          </p:nvPr>
        </p:nvSpPr>
        <p:spPr>
          <a:xfrm>
            <a:off x="618788" y="2702623"/>
            <a:ext cx="4099800" cy="167763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DATABASE DIAGRAMS</a:t>
            </a:r>
            <a:endParaRPr dirty="0"/>
          </a:p>
        </p:txBody>
      </p:sp>
      <p:sp>
        <p:nvSpPr>
          <p:cNvPr id="511" name="Google Shape;511;p57"/>
          <p:cNvSpPr txBox="1">
            <a:spLocks noGrp="1"/>
          </p:cNvSpPr>
          <p:nvPr>
            <p:ph type="title" idx="2"/>
          </p:nvPr>
        </p:nvSpPr>
        <p:spPr>
          <a:xfrm>
            <a:off x="685075" y="1258537"/>
            <a:ext cx="2561400" cy="139332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03</a:t>
            </a:r>
            <a:endParaRPr dirty="0"/>
          </a:p>
        </p:txBody>
      </p:sp>
      <p:pic>
        <p:nvPicPr>
          <p:cNvPr id="513" name="Google Shape;513;p57"/>
          <p:cNvPicPr preferRelativeResize="0"/>
          <p:nvPr/>
        </p:nvPicPr>
        <p:blipFill>
          <a:blip r:embed="rId4">
            <a:alphaModFix/>
          </a:blip>
          <a:stretch>
            <a:fillRect/>
          </a:stretch>
        </p:blipFill>
        <p:spPr>
          <a:xfrm>
            <a:off x="5257300" y="2118767"/>
            <a:ext cx="1782850" cy="1677633"/>
          </a:xfrm>
          <a:prstGeom prst="rect">
            <a:avLst/>
          </a:prstGeom>
          <a:noFill/>
          <a:ln>
            <a:noFill/>
          </a:ln>
        </p:spPr>
      </p:pic>
      <p:pic>
        <p:nvPicPr>
          <p:cNvPr id="514" name="Google Shape;514;p57"/>
          <p:cNvPicPr preferRelativeResize="0"/>
          <p:nvPr/>
        </p:nvPicPr>
        <p:blipFill>
          <a:blip r:embed="rId5">
            <a:alphaModFix/>
          </a:blip>
          <a:stretch>
            <a:fillRect/>
          </a:stretch>
        </p:blipFill>
        <p:spPr>
          <a:xfrm>
            <a:off x="5730974" y="1235906"/>
            <a:ext cx="2094200" cy="1744559"/>
          </a:xfrm>
          <a:prstGeom prst="rect">
            <a:avLst/>
          </a:prstGeom>
          <a:noFill/>
          <a:ln>
            <a:noFill/>
          </a:ln>
        </p:spPr>
      </p:pic>
      <p:pic>
        <p:nvPicPr>
          <p:cNvPr id="515" name="Google Shape;515;p57"/>
          <p:cNvPicPr preferRelativeResize="0"/>
          <p:nvPr/>
        </p:nvPicPr>
        <p:blipFill rotWithShape="1">
          <a:blip r:embed="rId6">
            <a:alphaModFix/>
          </a:blip>
          <a:srcRect t="-12106" b="-3741"/>
          <a:stretch/>
        </p:blipFill>
        <p:spPr>
          <a:xfrm>
            <a:off x="5772025" y="2815149"/>
            <a:ext cx="1782850" cy="1793425"/>
          </a:xfrm>
          <a:prstGeom prst="rect">
            <a:avLst/>
          </a:prstGeom>
          <a:noFill/>
          <a:ln>
            <a:noFill/>
          </a:ln>
        </p:spPr>
      </p:pic>
      <p:pic>
        <p:nvPicPr>
          <p:cNvPr id="516" name="Google Shape;516;p57"/>
          <p:cNvPicPr preferRelativeResize="0"/>
          <p:nvPr/>
        </p:nvPicPr>
        <p:blipFill>
          <a:blip r:embed="rId7">
            <a:alphaModFix/>
          </a:blip>
          <a:stretch>
            <a:fillRect/>
          </a:stretch>
        </p:blipFill>
        <p:spPr>
          <a:xfrm rot="-9281807">
            <a:off x="5550166" y="1699712"/>
            <a:ext cx="1000659" cy="510975"/>
          </a:xfrm>
          <a:prstGeom prst="rect">
            <a:avLst/>
          </a:prstGeom>
          <a:noFill/>
          <a:ln>
            <a:noFill/>
          </a:ln>
        </p:spPr>
      </p:pic>
      <p:pic>
        <p:nvPicPr>
          <p:cNvPr id="517" name="Google Shape;517;p57"/>
          <p:cNvPicPr preferRelativeResize="0"/>
          <p:nvPr/>
        </p:nvPicPr>
        <p:blipFill>
          <a:blip r:embed="rId8">
            <a:alphaModFix/>
          </a:blip>
          <a:stretch>
            <a:fillRect/>
          </a:stretch>
        </p:blipFill>
        <p:spPr>
          <a:xfrm>
            <a:off x="6046986" y="1072151"/>
            <a:ext cx="616990" cy="618625"/>
          </a:xfrm>
          <a:prstGeom prst="rect">
            <a:avLst/>
          </a:prstGeom>
          <a:noFill/>
          <a:ln>
            <a:noFill/>
          </a:ln>
        </p:spPr>
      </p:pic>
      <p:pic>
        <p:nvPicPr>
          <p:cNvPr id="518" name="Google Shape;518;p57"/>
          <p:cNvPicPr preferRelativeResize="0"/>
          <p:nvPr/>
        </p:nvPicPr>
        <p:blipFill>
          <a:blip r:embed="rId9">
            <a:alphaModFix/>
          </a:blip>
          <a:stretch>
            <a:fillRect/>
          </a:stretch>
        </p:blipFill>
        <p:spPr>
          <a:xfrm rot="-6298734">
            <a:off x="5467954" y="2471665"/>
            <a:ext cx="1775043" cy="1600522"/>
          </a:xfrm>
          <a:prstGeom prst="rect">
            <a:avLst/>
          </a:prstGeom>
          <a:noFill/>
          <a:ln>
            <a:noFill/>
          </a:ln>
        </p:spPr>
      </p:pic>
      <p:pic>
        <p:nvPicPr>
          <p:cNvPr id="519" name="Google Shape;519;p57"/>
          <p:cNvPicPr preferRelativeResize="0"/>
          <p:nvPr/>
        </p:nvPicPr>
        <p:blipFill>
          <a:blip r:embed="rId10">
            <a:alphaModFix/>
          </a:blip>
          <a:stretch>
            <a:fillRect/>
          </a:stretch>
        </p:blipFill>
        <p:spPr>
          <a:xfrm flipH="1">
            <a:off x="6338187" y="770375"/>
            <a:ext cx="1952275" cy="20447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Google Shape;352;p50"/>
          <p:cNvSpPr txBox="1">
            <a:spLocks noGrp="1"/>
          </p:cNvSpPr>
          <p:nvPr>
            <p:ph type="title"/>
          </p:nvPr>
        </p:nvSpPr>
        <p:spPr>
          <a:xfrm>
            <a:off x="2658645" y="452580"/>
            <a:ext cx="3826710" cy="7590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USE CASE(USER)</a:t>
            </a:r>
            <a:endParaRPr dirty="0"/>
          </a:p>
        </p:txBody>
      </p:sp>
      <p:pic>
        <p:nvPicPr>
          <p:cNvPr id="354" name="Google Shape;354;p50"/>
          <p:cNvPicPr preferRelativeResize="0"/>
          <p:nvPr/>
        </p:nvPicPr>
        <p:blipFill>
          <a:blip r:embed="rId3">
            <a:alphaModFix/>
          </a:blip>
          <a:stretch>
            <a:fillRect/>
          </a:stretch>
        </p:blipFill>
        <p:spPr>
          <a:xfrm flipH="1">
            <a:off x="7178041" y="1045459"/>
            <a:ext cx="3571874" cy="3555501"/>
          </a:xfrm>
          <a:prstGeom prst="rect">
            <a:avLst/>
          </a:prstGeom>
          <a:noFill/>
          <a:ln>
            <a:noFill/>
          </a:ln>
        </p:spPr>
      </p:pic>
      <p:pic>
        <p:nvPicPr>
          <p:cNvPr id="355" name="Google Shape;355;p50"/>
          <p:cNvPicPr preferRelativeResize="0"/>
          <p:nvPr/>
        </p:nvPicPr>
        <p:blipFill>
          <a:blip r:embed="rId3">
            <a:alphaModFix/>
          </a:blip>
          <a:stretch>
            <a:fillRect/>
          </a:stretch>
        </p:blipFill>
        <p:spPr>
          <a:xfrm>
            <a:off x="-1735456" y="972828"/>
            <a:ext cx="3571874" cy="3555501"/>
          </a:xfrm>
          <a:prstGeom prst="rect">
            <a:avLst/>
          </a:prstGeom>
          <a:noFill/>
          <a:ln>
            <a:noFill/>
          </a:ln>
        </p:spPr>
      </p:pic>
      <p:graphicFrame>
        <p:nvGraphicFramePr>
          <p:cNvPr id="5" name="Diagram 4">
            <a:extLst>
              <a:ext uri="{FF2B5EF4-FFF2-40B4-BE49-F238E27FC236}">
                <a16:creationId xmlns:a16="http://schemas.microsoft.com/office/drawing/2014/main" id="{FD8CDAE1-4EB5-9E24-AC68-6771F9E22C9D}"/>
              </a:ext>
            </a:extLst>
          </p:cNvPr>
          <p:cNvGraphicFramePr/>
          <p:nvPr>
            <p:extLst>
              <p:ext uri="{D42A27DB-BD31-4B8C-83A1-F6EECF244321}">
                <p14:modId xmlns:p14="http://schemas.microsoft.com/office/powerpoint/2010/main" val="750522697"/>
              </p:ext>
            </p:extLst>
          </p:nvPr>
        </p:nvGraphicFramePr>
        <p:xfrm>
          <a:off x="1965959" y="1211580"/>
          <a:ext cx="5082541" cy="322326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Google Shape;352;p50"/>
          <p:cNvSpPr txBox="1">
            <a:spLocks noGrp="1"/>
          </p:cNvSpPr>
          <p:nvPr>
            <p:ph type="title"/>
          </p:nvPr>
        </p:nvSpPr>
        <p:spPr>
          <a:xfrm>
            <a:off x="2211229" y="386279"/>
            <a:ext cx="4358640" cy="7590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 USE CASE(ADMIN)</a:t>
            </a:r>
            <a:endParaRPr dirty="0"/>
          </a:p>
        </p:txBody>
      </p:sp>
      <p:pic>
        <p:nvPicPr>
          <p:cNvPr id="354" name="Google Shape;354;p50"/>
          <p:cNvPicPr preferRelativeResize="0"/>
          <p:nvPr/>
        </p:nvPicPr>
        <p:blipFill>
          <a:blip r:embed="rId3">
            <a:alphaModFix/>
          </a:blip>
          <a:stretch>
            <a:fillRect/>
          </a:stretch>
        </p:blipFill>
        <p:spPr>
          <a:xfrm flipH="1">
            <a:off x="7178041" y="1045459"/>
            <a:ext cx="3571874" cy="3555501"/>
          </a:xfrm>
          <a:prstGeom prst="rect">
            <a:avLst/>
          </a:prstGeom>
          <a:noFill/>
          <a:ln>
            <a:noFill/>
          </a:ln>
        </p:spPr>
      </p:pic>
      <p:pic>
        <p:nvPicPr>
          <p:cNvPr id="355" name="Google Shape;355;p50"/>
          <p:cNvPicPr preferRelativeResize="0"/>
          <p:nvPr/>
        </p:nvPicPr>
        <p:blipFill>
          <a:blip r:embed="rId3">
            <a:alphaModFix/>
          </a:blip>
          <a:stretch>
            <a:fillRect/>
          </a:stretch>
        </p:blipFill>
        <p:spPr>
          <a:xfrm>
            <a:off x="-1785937" y="988068"/>
            <a:ext cx="3571874" cy="3555501"/>
          </a:xfrm>
          <a:prstGeom prst="rect">
            <a:avLst/>
          </a:prstGeom>
          <a:noFill/>
          <a:ln>
            <a:noFill/>
          </a:ln>
        </p:spPr>
      </p:pic>
      <p:graphicFrame>
        <p:nvGraphicFramePr>
          <p:cNvPr id="5" name="Diagram 4">
            <a:extLst>
              <a:ext uri="{FF2B5EF4-FFF2-40B4-BE49-F238E27FC236}">
                <a16:creationId xmlns:a16="http://schemas.microsoft.com/office/drawing/2014/main" id="{FD8CDAE1-4EB5-9E24-AC68-6771F9E22C9D}"/>
              </a:ext>
            </a:extLst>
          </p:cNvPr>
          <p:cNvGraphicFramePr/>
          <p:nvPr>
            <p:extLst>
              <p:ext uri="{D42A27DB-BD31-4B8C-83A1-F6EECF244321}">
                <p14:modId xmlns:p14="http://schemas.microsoft.com/office/powerpoint/2010/main" val="3340813063"/>
              </p:ext>
            </p:extLst>
          </p:nvPr>
        </p:nvGraphicFramePr>
        <p:xfrm>
          <a:off x="1402081" y="1245098"/>
          <a:ext cx="6370319" cy="355550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9459995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EE6DF8-7EAA-6B91-A45F-12EA80C50D38}"/>
              </a:ext>
            </a:extLst>
          </p:cNvPr>
          <p:cNvSpPr>
            <a:spLocks noGrp="1"/>
          </p:cNvSpPr>
          <p:nvPr>
            <p:ph type="title"/>
          </p:nvPr>
        </p:nvSpPr>
        <p:spPr>
          <a:xfrm>
            <a:off x="1984684" y="252761"/>
            <a:ext cx="5174631" cy="807614"/>
          </a:xfrm>
        </p:spPr>
        <p:txBody>
          <a:bodyPr/>
          <a:lstStyle/>
          <a:p>
            <a:r>
              <a:rPr lang="en-US" dirty="0"/>
              <a:t>SEQUENCE DIAGRAM</a:t>
            </a:r>
            <a:endParaRPr lang="en-IN" dirty="0"/>
          </a:p>
        </p:txBody>
      </p:sp>
      <p:pic>
        <p:nvPicPr>
          <p:cNvPr id="4" name="Google Shape;603;p60">
            <a:extLst>
              <a:ext uri="{FF2B5EF4-FFF2-40B4-BE49-F238E27FC236}">
                <a16:creationId xmlns:a16="http://schemas.microsoft.com/office/drawing/2014/main" id="{611AD4C6-DE3B-2E10-DD88-A97F45E0EA74}"/>
              </a:ext>
            </a:extLst>
          </p:cNvPr>
          <p:cNvPicPr preferRelativeResize="0"/>
          <p:nvPr/>
        </p:nvPicPr>
        <p:blipFill>
          <a:blip r:embed="rId2">
            <a:alphaModFix/>
          </a:blip>
          <a:stretch>
            <a:fillRect/>
          </a:stretch>
        </p:blipFill>
        <p:spPr>
          <a:xfrm rot="18775207">
            <a:off x="-171327" y="-2525311"/>
            <a:ext cx="3571874" cy="3555501"/>
          </a:xfrm>
          <a:prstGeom prst="rect">
            <a:avLst/>
          </a:prstGeom>
          <a:noFill/>
          <a:ln>
            <a:noFill/>
          </a:ln>
        </p:spPr>
      </p:pic>
      <p:pic>
        <p:nvPicPr>
          <p:cNvPr id="5" name="Google Shape;603;p60">
            <a:extLst>
              <a:ext uri="{FF2B5EF4-FFF2-40B4-BE49-F238E27FC236}">
                <a16:creationId xmlns:a16="http://schemas.microsoft.com/office/drawing/2014/main" id="{978DEE88-F9F0-4195-6654-68CF9B1E0D46}"/>
              </a:ext>
            </a:extLst>
          </p:cNvPr>
          <p:cNvPicPr preferRelativeResize="0"/>
          <p:nvPr/>
        </p:nvPicPr>
        <p:blipFill>
          <a:blip r:embed="rId2">
            <a:alphaModFix/>
          </a:blip>
          <a:stretch>
            <a:fillRect/>
          </a:stretch>
        </p:blipFill>
        <p:spPr>
          <a:xfrm>
            <a:off x="6222042" y="-2525312"/>
            <a:ext cx="3571874" cy="3555501"/>
          </a:xfrm>
          <a:prstGeom prst="rect">
            <a:avLst/>
          </a:prstGeom>
          <a:noFill/>
          <a:ln>
            <a:noFill/>
          </a:ln>
        </p:spPr>
      </p:pic>
      <p:pic>
        <p:nvPicPr>
          <p:cNvPr id="6" name="Google Shape;603;p60">
            <a:extLst>
              <a:ext uri="{FF2B5EF4-FFF2-40B4-BE49-F238E27FC236}">
                <a16:creationId xmlns:a16="http://schemas.microsoft.com/office/drawing/2014/main" id="{1448AC5B-B573-5BF1-9B1D-4B436EAADA89}"/>
              </a:ext>
            </a:extLst>
          </p:cNvPr>
          <p:cNvPicPr preferRelativeResize="0"/>
          <p:nvPr/>
        </p:nvPicPr>
        <p:blipFill>
          <a:blip r:embed="rId2">
            <a:alphaModFix/>
          </a:blip>
          <a:stretch>
            <a:fillRect/>
          </a:stretch>
        </p:blipFill>
        <p:spPr>
          <a:xfrm>
            <a:off x="3225417" y="-2525312"/>
            <a:ext cx="3571874" cy="3555501"/>
          </a:xfrm>
          <a:prstGeom prst="rect">
            <a:avLst/>
          </a:prstGeom>
          <a:noFill/>
          <a:ln>
            <a:noFill/>
          </a:ln>
        </p:spPr>
      </p:pic>
      <p:pic>
        <p:nvPicPr>
          <p:cNvPr id="7" name="Picture 6">
            <a:extLst>
              <a:ext uri="{FF2B5EF4-FFF2-40B4-BE49-F238E27FC236}">
                <a16:creationId xmlns:a16="http://schemas.microsoft.com/office/drawing/2014/main" id="{402C38FC-4BDC-72DD-C029-20038C22E8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89674" y="1408461"/>
            <a:ext cx="5494020" cy="28321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8" name="Google Shape;518;p57">
            <a:extLst>
              <a:ext uri="{FF2B5EF4-FFF2-40B4-BE49-F238E27FC236}">
                <a16:creationId xmlns:a16="http://schemas.microsoft.com/office/drawing/2014/main" id="{8C6EEA78-934E-B128-9931-32F8F684A278}"/>
              </a:ext>
            </a:extLst>
          </p:cNvPr>
          <p:cNvPicPr preferRelativeResize="0"/>
          <p:nvPr/>
        </p:nvPicPr>
        <p:blipFill>
          <a:blip r:embed="rId4">
            <a:alphaModFix/>
          </a:blip>
          <a:stretch>
            <a:fillRect/>
          </a:stretch>
        </p:blipFill>
        <p:spPr>
          <a:xfrm rot="15301266">
            <a:off x="7720501" y="3881203"/>
            <a:ext cx="1775043" cy="1600522"/>
          </a:xfrm>
          <a:prstGeom prst="rect">
            <a:avLst/>
          </a:prstGeom>
          <a:noFill/>
          <a:ln>
            <a:noFill/>
          </a:ln>
        </p:spPr>
      </p:pic>
      <p:pic>
        <p:nvPicPr>
          <p:cNvPr id="9" name="Google Shape;518;p57">
            <a:extLst>
              <a:ext uri="{FF2B5EF4-FFF2-40B4-BE49-F238E27FC236}">
                <a16:creationId xmlns:a16="http://schemas.microsoft.com/office/drawing/2014/main" id="{6DC69CE7-E020-2C4A-7CBA-597A8D0F837E}"/>
              </a:ext>
            </a:extLst>
          </p:cNvPr>
          <p:cNvPicPr preferRelativeResize="0"/>
          <p:nvPr/>
        </p:nvPicPr>
        <p:blipFill>
          <a:blip r:embed="rId4">
            <a:alphaModFix/>
          </a:blip>
          <a:stretch>
            <a:fillRect/>
          </a:stretch>
        </p:blipFill>
        <p:spPr>
          <a:xfrm rot="21194246">
            <a:off x="-338114" y="3881203"/>
            <a:ext cx="1775043" cy="1600522"/>
          </a:xfrm>
          <a:prstGeom prst="rect">
            <a:avLst/>
          </a:prstGeom>
          <a:noFill/>
          <a:ln>
            <a:noFill/>
          </a:ln>
        </p:spPr>
      </p:pic>
      <p:pic>
        <p:nvPicPr>
          <p:cNvPr id="10" name="Google Shape;603;p60">
            <a:extLst>
              <a:ext uri="{FF2B5EF4-FFF2-40B4-BE49-F238E27FC236}">
                <a16:creationId xmlns:a16="http://schemas.microsoft.com/office/drawing/2014/main" id="{15D89F0D-B747-2302-D068-B9035E321A6F}"/>
              </a:ext>
            </a:extLst>
          </p:cNvPr>
          <p:cNvPicPr preferRelativeResize="0"/>
          <p:nvPr/>
        </p:nvPicPr>
        <p:blipFill>
          <a:blip r:embed="rId2">
            <a:alphaModFix/>
          </a:blip>
          <a:stretch>
            <a:fillRect/>
          </a:stretch>
        </p:blipFill>
        <p:spPr>
          <a:xfrm rot="14928632">
            <a:off x="-1908306" y="998829"/>
            <a:ext cx="3571874" cy="3555501"/>
          </a:xfrm>
          <a:prstGeom prst="rect">
            <a:avLst/>
          </a:prstGeom>
          <a:noFill/>
          <a:ln>
            <a:noFill/>
          </a:ln>
        </p:spPr>
      </p:pic>
      <p:pic>
        <p:nvPicPr>
          <p:cNvPr id="11" name="Google Shape;603;p60">
            <a:extLst>
              <a:ext uri="{FF2B5EF4-FFF2-40B4-BE49-F238E27FC236}">
                <a16:creationId xmlns:a16="http://schemas.microsoft.com/office/drawing/2014/main" id="{93AEF7F6-6683-F37F-3007-676D455809BA}"/>
              </a:ext>
            </a:extLst>
          </p:cNvPr>
          <p:cNvPicPr preferRelativeResize="0"/>
          <p:nvPr/>
        </p:nvPicPr>
        <p:blipFill>
          <a:blip r:embed="rId2">
            <a:alphaModFix/>
          </a:blip>
          <a:stretch>
            <a:fillRect/>
          </a:stretch>
        </p:blipFill>
        <p:spPr>
          <a:xfrm rot="1747640">
            <a:off x="7585356" y="1123829"/>
            <a:ext cx="3571874" cy="3555501"/>
          </a:xfrm>
          <a:prstGeom prst="rect">
            <a:avLst/>
          </a:prstGeom>
          <a:noFill/>
          <a:ln>
            <a:noFill/>
          </a:ln>
        </p:spPr>
      </p:pic>
    </p:spTree>
    <p:extLst>
      <p:ext uri="{BB962C8B-B14F-4D97-AF65-F5344CB8AC3E}">
        <p14:creationId xmlns:p14="http://schemas.microsoft.com/office/powerpoint/2010/main" val="40659608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4A9D05-5243-3754-4FAC-B40489A35D86}"/>
              </a:ext>
            </a:extLst>
          </p:cNvPr>
          <p:cNvSpPr>
            <a:spLocks noGrp="1"/>
          </p:cNvSpPr>
          <p:nvPr>
            <p:ph type="title"/>
          </p:nvPr>
        </p:nvSpPr>
        <p:spPr>
          <a:xfrm>
            <a:off x="446048" y="1501697"/>
            <a:ext cx="3048591" cy="1565898"/>
          </a:xfrm>
        </p:spPr>
        <p:txBody>
          <a:bodyPr/>
          <a:lstStyle/>
          <a:p>
            <a:pPr algn="ctr"/>
            <a:r>
              <a:rPr lang="en-US" dirty="0"/>
              <a:t>DATA FLOW</a:t>
            </a:r>
            <a:br>
              <a:rPr lang="en-US" dirty="0"/>
            </a:br>
            <a:r>
              <a:rPr lang="en-US" dirty="0"/>
              <a:t>DIAGRAM</a:t>
            </a:r>
            <a:endParaRPr lang="en-IN" dirty="0"/>
          </a:p>
        </p:txBody>
      </p:sp>
      <p:pic>
        <p:nvPicPr>
          <p:cNvPr id="5" name="Picture 4" descr="A screenshot of a computer">
            <a:extLst>
              <a:ext uri="{FF2B5EF4-FFF2-40B4-BE49-F238E27FC236}">
                <a16:creationId xmlns:a16="http://schemas.microsoft.com/office/drawing/2014/main" id="{5500557E-D8FD-E059-8B4A-B5A32D0A2B73}"/>
              </a:ext>
            </a:extLst>
          </p:cNvPr>
          <p:cNvPicPr>
            <a:picLocks noChangeAspect="1"/>
          </p:cNvPicPr>
          <p:nvPr/>
        </p:nvPicPr>
        <p:blipFill>
          <a:blip r:embed="rId2"/>
          <a:stretch>
            <a:fillRect/>
          </a:stretch>
        </p:blipFill>
        <p:spPr>
          <a:xfrm>
            <a:off x="4047145" y="164417"/>
            <a:ext cx="3922261" cy="4814666"/>
          </a:xfrm>
          <a:prstGeom prst="rect">
            <a:avLst/>
          </a:prstGeom>
        </p:spPr>
      </p:pic>
      <p:pic>
        <p:nvPicPr>
          <p:cNvPr id="6" name="Google Shape;603;p60">
            <a:extLst>
              <a:ext uri="{FF2B5EF4-FFF2-40B4-BE49-F238E27FC236}">
                <a16:creationId xmlns:a16="http://schemas.microsoft.com/office/drawing/2014/main" id="{D2037F1B-567D-FD35-3C82-5A7BF476F8AC}"/>
              </a:ext>
            </a:extLst>
          </p:cNvPr>
          <p:cNvPicPr preferRelativeResize="0"/>
          <p:nvPr/>
        </p:nvPicPr>
        <p:blipFill>
          <a:blip r:embed="rId3">
            <a:alphaModFix/>
          </a:blip>
          <a:stretch>
            <a:fillRect/>
          </a:stretch>
        </p:blipFill>
        <p:spPr>
          <a:xfrm rot="14928632">
            <a:off x="-41881" y="3201332"/>
            <a:ext cx="3571874" cy="3555501"/>
          </a:xfrm>
          <a:prstGeom prst="rect">
            <a:avLst/>
          </a:prstGeom>
          <a:noFill/>
          <a:ln>
            <a:noFill/>
          </a:ln>
        </p:spPr>
      </p:pic>
      <p:pic>
        <p:nvPicPr>
          <p:cNvPr id="7" name="Google Shape;603;p60">
            <a:extLst>
              <a:ext uri="{FF2B5EF4-FFF2-40B4-BE49-F238E27FC236}">
                <a16:creationId xmlns:a16="http://schemas.microsoft.com/office/drawing/2014/main" id="{724A25B3-82E5-409C-7694-E78246D7CAF1}"/>
              </a:ext>
            </a:extLst>
          </p:cNvPr>
          <p:cNvPicPr preferRelativeResize="0"/>
          <p:nvPr/>
        </p:nvPicPr>
        <p:blipFill>
          <a:blip r:embed="rId3">
            <a:alphaModFix/>
          </a:blip>
          <a:stretch>
            <a:fillRect/>
          </a:stretch>
        </p:blipFill>
        <p:spPr>
          <a:xfrm rot="15815163">
            <a:off x="-748576" y="-1967393"/>
            <a:ext cx="3571874" cy="3555501"/>
          </a:xfrm>
          <a:prstGeom prst="rect">
            <a:avLst/>
          </a:prstGeom>
          <a:noFill/>
          <a:ln>
            <a:noFill/>
          </a:ln>
        </p:spPr>
      </p:pic>
    </p:spTree>
    <p:extLst>
      <p:ext uri="{BB962C8B-B14F-4D97-AF65-F5344CB8AC3E}">
        <p14:creationId xmlns:p14="http://schemas.microsoft.com/office/powerpoint/2010/main" val="11886317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pic>
        <p:nvPicPr>
          <p:cNvPr id="326" name="Google Shape;326;p48"/>
          <p:cNvPicPr preferRelativeResize="0"/>
          <p:nvPr/>
        </p:nvPicPr>
        <p:blipFill>
          <a:blip r:embed="rId3">
            <a:alphaModFix/>
          </a:blip>
          <a:stretch>
            <a:fillRect/>
          </a:stretch>
        </p:blipFill>
        <p:spPr>
          <a:xfrm>
            <a:off x="-694641" y="3796066"/>
            <a:ext cx="3571874" cy="3555501"/>
          </a:xfrm>
          <a:prstGeom prst="rect">
            <a:avLst/>
          </a:prstGeom>
          <a:noFill/>
          <a:ln>
            <a:noFill/>
          </a:ln>
        </p:spPr>
      </p:pic>
      <p:pic>
        <p:nvPicPr>
          <p:cNvPr id="327" name="Google Shape;327;p48"/>
          <p:cNvPicPr preferRelativeResize="0"/>
          <p:nvPr/>
        </p:nvPicPr>
        <p:blipFill>
          <a:blip r:embed="rId3">
            <a:alphaModFix/>
          </a:blip>
          <a:stretch>
            <a:fillRect/>
          </a:stretch>
        </p:blipFill>
        <p:spPr>
          <a:xfrm rot="16791055" flipH="1">
            <a:off x="7696967" y="-1333160"/>
            <a:ext cx="2310937" cy="3827451"/>
          </a:xfrm>
          <a:prstGeom prst="rect">
            <a:avLst/>
          </a:prstGeom>
          <a:noFill/>
          <a:ln>
            <a:noFill/>
          </a:ln>
        </p:spPr>
      </p:pic>
      <p:sp>
        <p:nvSpPr>
          <p:cNvPr id="6" name="Title 1">
            <a:extLst>
              <a:ext uri="{FF2B5EF4-FFF2-40B4-BE49-F238E27FC236}">
                <a16:creationId xmlns:a16="http://schemas.microsoft.com/office/drawing/2014/main" id="{B373977E-AA4A-1B53-6B20-5064278787D7}"/>
              </a:ext>
            </a:extLst>
          </p:cNvPr>
          <p:cNvSpPr>
            <a:spLocks noGrp="1"/>
          </p:cNvSpPr>
          <p:nvPr>
            <p:ph type="title"/>
          </p:nvPr>
        </p:nvSpPr>
        <p:spPr>
          <a:xfrm>
            <a:off x="542240" y="274778"/>
            <a:ext cx="7717500" cy="530400"/>
          </a:xfrm>
        </p:spPr>
        <p:txBody>
          <a:bodyPr/>
          <a:lstStyle/>
          <a:p>
            <a:r>
              <a:rPr lang="en-US" dirty="0"/>
              <a:t>DATABASE DIAGRAM</a:t>
            </a:r>
            <a:endParaRPr lang="en-IN" dirty="0"/>
          </a:p>
        </p:txBody>
      </p:sp>
      <p:pic>
        <p:nvPicPr>
          <p:cNvPr id="7" name="Picture 6" descr="A screenshot of a computer">
            <a:extLst>
              <a:ext uri="{FF2B5EF4-FFF2-40B4-BE49-F238E27FC236}">
                <a16:creationId xmlns:a16="http://schemas.microsoft.com/office/drawing/2014/main" id="{6B8AD30B-A110-A5AC-E9C1-0E64093112A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63561" y="862907"/>
            <a:ext cx="5088874" cy="1612893"/>
          </a:xfrm>
          <a:prstGeom prst="rect">
            <a:avLst/>
          </a:prstGeom>
        </p:spPr>
      </p:pic>
      <p:sp>
        <p:nvSpPr>
          <p:cNvPr id="9" name="Google Shape;324;p48">
            <a:extLst>
              <a:ext uri="{FF2B5EF4-FFF2-40B4-BE49-F238E27FC236}">
                <a16:creationId xmlns:a16="http://schemas.microsoft.com/office/drawing/2014/main" id="{E6875352-3D42-087F-419C-45915FF553FE}"/>
              </a:ext>
            </a:extLst>
          </p:cNvPr>
          <p:cNvSpPr txBox="1">
            <a:spLocks noGrp="1"/>
          </p:cNvSpPr>
          <p:nvPr>
            <p:ph type="subTitle" idx="1"/>
          </p:nvPr>
        </p:nvSpPr>
        <p:spPr>
          <a:xfrm>
            <a:off x="380490" y="1151050"/>
            <a:ext cx="3026151" cy="1036609"/>
          </a:xfrm>
          <a:prstGeom prst="rect">
            <a:avLst/>
          </a:prstGeom>
        </p:spPr>
        <p:txBody>
          <a:bodyPr spcFirstLastPara="1" wrap="square" lIns="91425" tIns="91425" rIns="91425" bIns="91425" anchor="t" anchorCtr="0">
            <a:noAutofit/>
          </a:bodyPr>
          <a:lstStyle/>
          <a:p>
            <a:pPr marL="0" lvl="0" indent="0" algn="just" rtl="0">
              <a:spcBef>
                <a:spcPts val="0"/>
              </a:spcBef>
              <a:spcAft>
                <a:spcPts val="1200"/>
              </a:spcAft>
              <a:buNone/>
            </a:pPr>
            <a:r>
              <a:rPr lang="en-029" sz="1800" dirty="0">
                <a:latin typeface="Cardo" panose="020B0604020202020204" charset="-79"/>
                <a:ea typeface="Cardo" panose="020B0604020202020204" charset="-79"/>
                <a:cs typeface="Cardo" panose="020B0604020202020204" charset="-79"/>
              </a:rPr>
              <a:t>This table is used to display the details of the Events.</a:t>
            </a:r>
          </a:p>
        </p:txBody>
      </p:sp>
      <p:sp>
        <p:nvSpPr>
          <p:cNvPr id="10" name="Google Shape;324;p48">
            <a:extLst>
              <a:ext uri="{FF2B5EF4-FFF2-40B4-BE49-F238E27FC236}">
                <a16:creationId xmlns:a16="http://schemas.microsoft.com/office/drawing/2014/main" id="{976EEDDD-5C39-FD52-1141-A2354C51C456}"/>
              </a:ext>
            </a:extLst>
          </p:cNvPr>
          <p:cNvSpPr txBox="1">
            <a:spLocks/>
          </p:cNvSpPr>
          <p:nvPr/>
        </p:nvSpPr>
        <p:spPr>
          <a:xfrm>
            <a:off x="5826284" y="3372615"/>
            <a:ext cx="3026151" cy="103660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lt2"/>
              </a:buClr>
              <a:buSzPts val="1400"/>
              <a:buFont typeface="Cardo"/>
              <a:buNone/>
              <a:defRPr sz="1400" b="0" i="0" u="none" strike="noStrike" cap="none">
                <a:solidFill>
                  <a:schemeClr val="lt2"/>
                </a:solidFill>
                <a:latin typeface="Cardo"/>
                <a:ea typeface="Cardo"/>
                <a:cs typeface="Cardo"/>
                <a:sym typeface="Cardo"/>
              </a:defRPr>
            </a:lvl1pPr>
            <a:lvl2pPr marL="914400" marR="0" lvl="1" indent="-330200" algn="l" rtl="0">
              <a:lnSpc>
                <a:spcPct val="100000"/>
              </a:lnSpc>
              <a:spcBef>
                <a:spcPts val="0"/>
              </a:spcBef>
              <a:spcAft>
                <a:spcPts val="0"/>
              </a:spcAft>
              <a:buClr>
                <a:schemeClr val="lt2"/>
              </a:buClr>
              <a:buSzPts val="1600"/>
              <a:buFont typeface="Cardo"/>
              <a:buNone/>
              <a:defRPr sz="1600" b="0" i="0" u="none" strike="noStrike" cap="none">
                <a:solidFill>
                  <a:schemeClr val="lt2"/>
                </a:solidFill>
                <a:latin typeface="Cardo"/>
                <a:ea typeface="Cardo"/>
                <a:cs typeface="Cardo"/>
                <a:sym typeface="Cardo"/>
              </a:defRPr>
            </a:lvl2pPr>
            <a:lvl3pPr marL="1371600" marR="0" lvl="2" indent="-330200" algn="l" rtl="0">
              <a:lnSpc>
                <a:spcPct val="100000"/>
              </a:lnSpc>
              <a:spcBef>
                <a:spcPts val="0"/>
              </a:spcBef>
              <a:spcAft>
                <a:spcPts val="0"/>
              </a:spcAft>
              <a:buClr>
                <a:schemeClr val="lt2"/>
              </a:buClr>
              <a:buSzPts val="1600"/>
              <a:buFont typeface="Cardo"/>
              <a:buNone/>
              <a:defRPr sz="1600" b="0" i="0" u="none" strike="noStrike" cap="none">
                <a:solidFill>
                  <a:schemeClr val="lt2"/>
                </a:solidFill>
                <a:latin typeface="Cardo"/>
                <a:ea typeface="Cardo"/>
                <a:cs typeface="Cardo"/>
                <a:sym typeface="Cardo"/>
              </a:defRPr>
            </a:lvl3pPr>
            <a:lvl4pPr marL="1828800" marR="0" lvl="3" indent="-330200" algn="l" rtl="0">
              <a:lnSpc>
                <a:spcPct val="100000"/>
              </a:lnSpc>
              <a:spcBef>
                <a:spcPts val="0"/>
              </a:spcBef>
              <a:spcAft>
                <a:spcPts val="0"/>
              </a:spcAft>
              <a:buClr>
                <a:schemeClr val="lt2"/>
              </a:buClr>
              <a:buSzPts val="1600"/>
              <a:buFont typeface="Cardo"/>
              <a:buNone/>
              <a:defRPr sz="1600" b="0" i="0" u="none" strike="noStrike" cap="none">
                <a:solidFill>
                  <a:schemeClr val="lt2"/>
                </a:solidFill>
                <a:latin typeface="Cardo"/>
                <a:ea typeface="Cardo"/>
                <a:cs typeface="Cardo"/>
                <a:sym typeface="Cardo"/>
              </a:defRPr>
            </a:lvl4pPr>
            <a:lvl5pPr marL="2286000" marR="0" lvl="4" indent="-330200" algn="l" rtl="0">
              <a:lnSpc>
                <a:spcPct val="100000"/>
              </a:lnSpc>
              <a:spcBef>
                <a:spcPts val="0"/>
              </a:spcBef>
              <a:spcAft>
                <a:spcPts val="0"/>
              </a:spcAft>
              <a:buClr>
                <a:schemeClr val="lt2"/>
              </a:buClr>
              <a:buSzPts val="1600"/>
              <a:buFont typeface="Cardo"/>
              <a:buNone/>
              <a:defRPr sz="1600" b="0" i="0" u="none" strike="noStrike" cap="none">
                <a:solidFill>
                  <a:schemeClr val="lt2"/>
                </a:solidFill>
                <a:latin typeface="Cardo"/>
                <a:ea typeface="Cardo"/>
                <a:cs typeface="Cardo"/>
                <a:sym typeface="Cardo"/>
              </a:defRPr>
            </a:lvl5pPr>
            <a:lvl6pPr marL="2743200" marR="0" lvl="5" indent="-330200" algn="l" rtl="0">
              <a:lnSpc>
                <a:spcPct val="100000"/>
              </a:lnSpc>
              <a:spcBef>
                <a:spcPts val="0"/>
              </a:spcBef>
              <a:spcAft>
                <a:spcPts val="0"/>
              </a:spcAft>
              <a:buClr>
                <a:schemeClr val="lt2"/>
              </a:buClr>
              <a:buSzPts val="1600"/>
              <a:buFont typeface="Cardo"/>
              <a:buNone/>
              <a:defRPr sz="1600" b="0" i="0" u="none" strike="noStrike" cap="none">
                <a:solidFill>
                  <a:schemeClr val="lt2"/>
                </a:solidFill>
                <a:latin typeface="Cardo"/>
                <a:ea typeface="Cardo"/>
                <a:cs typeface="Cardo"/>
                <a:sym typeface="Cardo"/>
              </a:defRPr>
            </a:lvl6pPr>
            <a:lvl7pPr marL="3200400" marR="0" lvl="6" indent="-330200" algn="l" rtl="0">
              <a:lnSpc>
                <a:spcPct val="100000"/>
              </a:lnSpc>
              <a:spcBef>
                <a:spcPts val="0"/>
              </a:spcBef>
              <a:spcAft>
                <a:spcPts val="0"/>
              </a:spcAft>
              <a:buClr>
                <a:schemeClr val="lt2"/>
              </a:buClr>
              <a:buSzPts val="1600"/>
              <a:buFont typeface="Cardo"/>
              <a:buNone/>
              <a:defRPr sz="1600" b="0" i="0" u="none" strike="noStrike" cap="none">
                <a:solidFill>
                  <a:schemeClr val="lt2"/>
                </a:solidFill>
                <a:latin typeface="Cardo"/>
                <a:ea typeface="Cardo"/>
                <a:cs typeface="Cardo"/>
                <a:sym typeface="Cardo"/>
              </a:defRPr>
            </a:lvl7pPr>
            <a:lvl8pPr marL="3657600" marR="0" lvl="7" indent="-330200" algn="l" rtl="0">
              <a:lnSpc>
                <a:spcPct val="100000"/>
              </a:lnSpc>
              <a:spcBef>
                <a:spcPts val="0"/>
              </a:spcBef>
              <a:spcAft>
                <a:spcPts val="0"/>
              </a:spcAft>
              <a:buClr>
                <a:schemeClr val="lt2"/>
              </a:buClr>
              <a:buSzPts val="1600"/>
              <a:buFont typeface="Cardo"/>
              <a:buNone/>
              <a:defRPr sz="1600" b="0" i="0" u="none" strike="noStrike" cap="none">
                <a:solidFill>
                  <a:schemeClr val="lt2"/>
                </a:solidFill>
                <a:latin typeface="Cardo"/>
                <a:ea typeface="Cardo"/>
                <a:cs typeface="Cardo"/>
                <a:sym typeface="Cardo"/>
              </a:defRPr>
            </a:lvl8pPr>
            <a:lvl9pPr marL="4114800" marR="0" lvl="8" indent="-330200" algn="l" rtl="0">
              <a:lnSpc>
                <a:spcPct val="100000"/>
              </a:lnSpc>
              <a:spcBef>
                <a:spcPts val="0"/>
              </a:spcBef>
              <a:spcAft>
                <a:spcPts val="0"/>
              </a:spcAft>
              <a:buClr>
                <a:schemeClr val="lt2"/>
              </a:buClr>
              <a:buSzPts val="1600"/>
              <a:buFont typeface="Cardo"/>
              <a:buNone/>
              <a:defRPr sz="1600" b="0" i="0" u="none" strike="noStrike" cap="none">
                <a:solidFill>
                  <a:schemeClr val="lt2"/>
                </a:solidFill>
                <a:latin typeface="Cardo"/>
                <a:ea typeface="Cardo"/>
                <a:cs typeface="Cardo"/>
                <a:sym typeface="Cardo"/>
              </a:defRPr>
            </a:lvl9pPr>
          </a:lstStyle>
          <a:p>
            <a:pPr marL="0" indent="0" algn="just">
              <a:spcAft>
                <a:spcPts val="1200"/>
              </a:spcAft>
            </a:pPr>
            <a:r>
              <a:rPr lang="en-029" sz="1800" dirty="0">
                <a:latin typeface="Cardo" panose="020B0604020202020204" charset="-79"/>
                <a:ea typeface="Cardo" panose="020B0604020202020204" charset="-79"/>
                <a:cs typeface="Cardo" panose="020B0604020202020204" charset="-79"/>
              </a:rPr>
              <a:t>This table is used to display the details of the Event </a:t>
            </a:r>
            <a:r>
              <a:rPr lang="en-029" sz="1800" dirty="0" err="1">
                <a:latin typeface="Cardo" panose="020B0604020202020204" charset="-79"/>
                <a:ea typeface="Cardo" panose="020B0604020202020204" charset="-79"/>
                <a:cs typeface="Cardo" panose="020B0604020202020204" charset="-79"/>
              </a:rPr>
              <a:t>Informations</a:t>
            </a:r>
            <a:r>
              <a:rPr lang="en-029" sz="1800" dirty="0">
                <a:latin typeface="Cardo" panose="020B0604020202020204" charset="-79"/>
                <a:ea typeface="Cardo" panose="020B0604020202020204" charset="-79"/>
                <a:cs typeface="Cardo" panose="020B0604020202020204" charset="-79"/>
              </a:rPr>
              <a:t>.</a:t>
            </a:r>
          </a:p>
        </p:txBody>
      </p:sp>
      <p:pic>
        <p:nvPicPr>
          <p:cNvPr id="11" name="Picture 10" descr="A screenshot of a computer&#10;&#10;Description automatically generated">
            <a:extLst>
              <a:ext uri="{FF2B5EF4-FFF2-40B4-BE49-F238E27FC236}">
                <a16:creationId xmlns:a16="http://schemas.microsoft.com/office/drawing/2014/main" id="{EDEB6D58-F17D-980B-D402-99637D6ADB0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0490" y="3347839"/>
            <a:ext cx="5116356" cy="1036609"/>
          </a:xfrm>
          <a:prstGeom prst="rect">
            <a:avLst/>
          </a:prstGeom>
        </p:spPr>
      </p:pic>
    </p:spTree>
    <p:extLst>
      <p:ext uri="{BB962C8B-B14F-4D97-AF65-F5344CB8AC3E}">
        <p14:creationId xmlns:p14="http://schemas.microsoft.com/office/powerpoint/2010/main" val="10646927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pic>
        <p:nvPicPr>
          <p:cNvPr id="326" name="Google Shape;326;p48"/>
          <p:cNvPicPr preferRelativeResize="0"/>
          <p:nvPr/>
        </p:nvPicPr>
        <p:blipFill>
          <a:blip r:embed="rId3">
            <a:alphaModFix/>
          </a:blip>
          <a:stretch>
            <a:fillRect/>
          </a:stretch>
        </p:blipFill>
        <p:spPr>
          <a:xfrm>
            <a:off x="-694641" y="3796066"/>
            <a:ext cx="3571874" cy="3555501"/>
          </a:xfrm>
          <a:prstGeom prst="rect">
            <a:avLst/>
          </a:prstGeom>
          <a:noFill/>
          <a:ln>
            <a:noFill/>
          </a:ln>
        </p:spPr>
      </p:pic>
      <p:pic>
        <p:nvPicPr>
          <p:cNvPr id="327" name="Google Shape;327;p48"/>
          <p:cNvPicPr preferRelativeResize="0"/>
          <p:nvPr/>
        </p:nvPicPr>
        <p:blipFill>
          <a:blip r:embed="rId3">
            <a:alphaModFix/>
          </a:blip>
          <a:stretch>
            <a:fillRect/>
          </a:stretch>
        </p:blipFill>
        <p:spPr>
          <a:xfrm rot="16791055" flipH="1">
            <a:off x="7696967" y="-1333160"/>
            <a:ext cx="2310937" cy="3827451"/>
          </a:xfrm>
          <a:prstGeom prst="rect">
            <a:avLst/>
          </a:prstGeom>
          <a:noFill/>
          <a:ln>
            <a:noFill/>
          </a:ln>
        </p:spPr>
      </p:pic>
      <p:pic>
        <p:nvPicPr>
          <p:cNvPr id="8" name="Picture 7" descr="A screenshot of a computer&#10;&#10;Description automatically generated">
            <a:extLst>
              <a:ext uri="{FF2B5EF4-FFF2-40B4-BE49-F238E27FC236}">
                <a16:creationId xmlns:a16="http://schemas.microsoft.com/office/drawing/2014/main" id="{048690DF-C33A-DFFE-4634-ABF905FB291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69112" y="331718"/>
            <a:ext cx="5001833" cy="2411290"/>
          </a:xfrm>
          <a:prstGeom prst="rect">
            <a:avLst/>
          </a:prstGeom>
        </p:spPr>
      </p:pic>
      <p:pic>
        <p:nvPicPr>
          <p:cNvPr id="2" name="Picture 1" descr="A screenshot of a computer&#10;&#10;Description automatically generated">
            <a:extLst>
              <a:ext uri="{FF2B5EF4-FFF2-40B4-BE49-F238E27FC236}">
                <a16:creationId xmlns:a16="http://schemas.microsoft.com/office/drawing/2014/main" id="{04610960-21FB-7A83-63CF-65B800AC37E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9239" y="3269268"/>
            <a:ext cx="5528310" cy="1209040"/>
          </a:xfrm>
          <a:prstGeom prst="rect">
            <a:avLst/>
          </a:prstGeom>
        </p:spPr>
      </p:pic>
      <p:sp>
        <p:nvSpPr>
          <p:cNvPr id="3" name="Google Shape;324;p48">
            <a:extLst>
              <a:ext uri="{FF2B5EF4-FFF2-40B4-BE49-F238E27FC236}">
                <a16:creationId xmlns:a16="http://schemas.microsoft.com/office/drawing/2014/main" id="{3D988E43-4A36-E3D5-AB6E-407845242A03}"/>
              </a:ext>
            </a:extLst>
          </p:cNvPr>
          <p:cNvSpPr txBox="1">
            <a:spLocks noGrp="1"/>
          </p:cNvSpPr>
          <p:nvPr>
            <p:ph type="subTitle" idx="1"/>
          </p:nvPr>
        </p:nvSpPr>
        <p:spPr>
          <a:xfrm>
            <a:off x="373055" y="928025"/>
            <a:ext cx="3026151" cy="1036609"/>
          </a:xfrm>
          <a:prstGeom prst="rect">
            <a:avLst/>
          </a:prstGeom>
        </p:spPr>
        <p:txBody>
          <a:bodyPr spcFirstLastPara="1" wrap="square" lIns="91425" tIns="91425" rIns="91425" bIns="91425" anchor="t" anchorCtr="0">
            <a:noAutofit/>
          </a:bodyPr>
          <a:lstStyle/>
          <a:p>
            <a:pPr marL="0" lvl="0" indent="0" algn="just" rtl="0">
              <a:spcBef>
                <a:spcPts val="0"/>
              </a:spcBef>
              <a:spcAft>
                <a:spcPts val="1200"/>
              </a:spcAft>
              <a:buNone/>
            </a:pPr>
            <a:r>
              <a:rPr lang="en-029" sz="1800" dirty="0">
                <a:latin typeface="Cardo" panose="020B0604020202020204" charset="-79"/>
                <a:ea typeface="Cardo" panose="020B0604020202020204" charset="-79"/>
                <a:cs typeface="Cardo" panose="020B0604020202020204" charset="-79"/>
              </a:rPr>
              <a:t>This table is used to stores the details of the Participants.</a:t>
            </a:r>
          </a:p>
        </p:txBody>
      </p:sp>
      <p:sp>
        <p:nvSpPr>
          <p:cNvPr id="9" name="Google Shape;324;p48">
            <a:extLst>
              <a:ext uri="{FF2B5EF4-FFF2-40B4-BE49-F238E27FC236}">
                <a16:creationId xmlns:a16="http://schemas.microsoft.com/office/drawing/2014/main" id="{9862E72C-241E-D974-1AC0-D264A020D280}"/>
              </a:ext>
            </a:extLst>
          </p:cNvPr>
          <p:cNvSpPr txBox="1">
            <a:spLocks/>
          </p:cNvSpPr>
          <p:nvPr/>
        </p:nvSpPr>
        <p:spPr>
          <a:xfrm>
            <a:off x="6058375" y="3355483"/>
            <a:ext cx="3026151" cy="103660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lt2"/>
              </a:buClr>
              <a:buSzPts val="1400"/>
              <a:buFont typeface="Cardo"/>
              <a:buNone/>
              <a:defRPr sz="1400" b="0" i="0" u="none" strike="noStrike" cap="none">
                <a:solidFill>
                  <a:schemeClr val="lt2"/>
                </a:solidFill>
                <a:latin typeface="Cardo"/>
                <a:ea typeface="Cardo"/>
                <a:cs typeface="Cardo"/>
                <a:sym typeface="Cardo"/>
              </a:defRPr>
            </a:lvl1pPr>
            <a:lvl2pPr marL="914400" marR="0" lvl="1" indent="-330200" algn="l" rtl="0">
              <a:lnSpc>
                <a:spcPct val="100000"/>
              </a:lnSpc>
              <a:spcBef>
                <a:spcPts val="0"/>
              </a:spcBef>
              <a:spcAft>
                <a:spcPts val="0"/>
              </a:spcAft>
              <a:buClr>
                <a:schemeClr val="lt2"/>
              </a:buClr>
              <a:buSzPts val="1600"/>
              <a:buFont typeface="Cardo"/>
              <a:buNone/>
              <a:defRPr sz="1600" b="0" i="0" u="none" strike="noStrike" cap="none">
                <a:solidFill>
                  <a:schemeClr val="lt2"/>
                </a:solidFill>
                <a:latin typeface="Cardo"/>
                <a:ea typeface="Cardo"/>
                <a:cs typeface="Cardo"/>
                <a:sym typeface="Cardo"/>
              </a:defRPr>
            </a:lvl2pPr>
            <a:lvl3pPr marL="1371600" marR="0" lvl="2" indent="-330200" algn="l" rtl="0">
              <a:lnSpc>
                <a:spcPct val="100000"/>
              </a:lnSpc>
              <a:spcBef>
                <a:spcPts val="0"/>
              </a:spcBef>
              <a:spcAft>
                <a:spcPts val="0"/>
              </a:spcAft>
              <a:buClr>
                <a:schemeClr val="lt2"/>
              </a:buClr>
              <a:buSzPts val="1600"/>
              <a:buFont typeface="Cardo"/>
              <a:buNone/>
              <a:defRPr sz="1600" b="0" i="0" u="none" strike="noStrike" cap="none">
                <a:solidFill>
                  <a:schemeClr val="lt2"/>
                </a:solidFill>
                <a:latin typeface="Cardo"/>
                <a:ea typeface="Cardo"/>
                <a:cs typeface="Cardo"/>
                <a:sym typeface="Cardo"/>
              </a:defRPr>
            </a:lvl3pPr>
            <a:lvl4pPr marL="1828800" marR="0" lvl="3" indent="-330200" algn="l" rtl="0">
              <a:lnSpc>
                <a:spcPct val="100000"/>
              </a:lnSpc>
              <a:spcBef>
                <a:spcPts val="0"/>
              </a:spcBef>
              <a:spcAft>
                <a:spcPts val="0"/>
              </a:spcAft>
              <a:buClr>
                <a:schemeClr val="lt2"/>
              </a:buClr>
              <a:buSzPts val="1600"/>
              <a:buFont typeface="Cardo"/>
              <a:buNone/>
              <a:defRPr sz="1600" b="0" i="0" u="none" strike="noStrike" cap="none">
                <a:solidFill>
                  <a:schemeClr val="lt2"/>
                </a:solidFill>
                <a:latin typeface="Cardo"/>
                <a:ea typeface="Cardo"/>
                <a:cs typeface="Cardo"/>
                <a:sym typeface="Cardo"/>
              </a:defRPr>
            </a:lvl4pPr>
            <a:lvl5pPr marL="2286000" marR="0" lvl="4" indent="-330200" algn="l" rtl="0">
              <a:lnSpc>
                <a:spcPct val="100000"/>
              </a:lnSpc>
              <a:spcBef>
                <a:spcPts val="0"/>
              </a:spcBef>
              <a:spcAft>
                <a:spcPts val="0"/>
              </a:spcAft>
              <a:buClr>
                <a:schemeClr val="lt2"/>
              </a:buClr>
              <a:buSzPts val="1600"/>
              <a:buFont typeface="Cardo"/>
              <a:buNone/>
              <a:defRPr sz="1600" b="0" i="0" u="none" strike="noStrike" cap="none">
                <a:solidFill>
                  <a:schemeClr val="lt2"/>
                </a:solidFill>
                <a:latin typeface="Cardo"/>
                <a:ea typeface="Cardo"/>
                <a:cs typeface="Cardo"/>
                <a:sym typeface="Cardo"/>
              </a:defRPr>
            </a:lvl5pPr>
            <a:lvl6pPr marL="2743200" marR="0" lvl="5" indent="-330200" algn="l" rtl="0">
              <a:lnSpc>
                <a:spcPct val="100000"/>
              </a:lnSpc>
              <a:spcBef>
                <a:spcPts val="0"/>
              </a:spcBef>
              <a:spcAft>
                <a:spcPts val="0"/>
              </a:spcAft>
              <a:buClr>
                <a:schemeClr val="lt2"/>
              </a:buClr>
              <a:buSzPts val="1600"/>
              <a:buFont typeface="Cardo"/>
              <a:buNone/>
              <a:defRPr sz="1600" b="0" i="0" u="none" strike="noStrike" cap="none">
                <a:solidFill>
                  <a:schemeClr val="lt2"/>
                </a:solidFill>
                <a:latin typeface="Cardo"/>
                <a:ea typeface="Cardo"/>
                <a:cs typeface="Cardo"/>
                <a:sym typeface="Cardo"/>
              </a:defRPr>
            </a:lvl6pPr>
            <a:lvl7pPr marL="3200400" marR="0" lvl="6" indent="-330200" algn="l" rtl="0">
              <a:lnSpc>
                <a:spcPct val="100000"/>
              </a:lnSpc>
              <a:spcBef>
                <a:spcPts val="0"/>
              </a:spcBef>
              <a:spcAft>
                <a:spcPts val="0"/>
              </a:spcAft>
              <a:buClr>
                <a:schemeClr val="lt2"/>
              </a:buClr>
              <a:buSzPts val="1600"/>
              <a:buFont typeface="Cardo"/>
              <a:buNone/>
              <a:defRPr sz="1600" b="0" i="0" u="none" strike="noStrike" cap="none">
                <a:solidFill>
                  <a:schemeClr val="lt2"/>
                </a:solidFill>
                <a:latin typeface="Cardo"/>
                <a:ea typeface="Cardo"/>
                <a:cs typeface="Cardo"/>
                <a:sym typeface="Cardo"/>
              </a:defRPr>
            </a:lvl7pPr>
            <a:lvl8pPr marL="3657600" marR="0" lvl="7" indent="-330200" algn="l" rtl="0">
              <a:lnSpc>
                <a:spcPct val="100000"/>
              </a:lnSpc>
              <a:spcBef>
                <a:spcPts val="0"/>
              </a:spcBef>
              <a:spcAft>
                <a:spcPts val="0"/>
              </a:spcAft>
              <a:buClr>
                <a:schemeClr val="lt2"/>
              </a:buClr>
              <a:buSzPts val="1600"/>
              <a:buFont typeface="Cardo"/>
              <a:buNone/>
              <a:defRPr sz="1600" b="0" i="0" u="none" strike="noStrike" cap="none">
                <a:solidFill>
                  <a:schemeClr val="lt2"/>
                </a:solidFill>
                <a:latin typeface="Cardo"/>
                <a:ea typeface="Cardo"/>
                <a:cs typeface="Cardo"/>
                <a:sym typeface="Cardo"/>
              </a:defRPr>
            </a:lvl8pPr>
            <a:lvl9pPr marL="4114800" marR="0" lvl="8" indent="-330200" algn="l" rtl="0">
              <a:lnSpc>
                <a:spcPct val="100000"/>
              </a:lnSpc>
              <a:spcBef>
                <a:spcPts val="0"/>
              </a:spcBef>
              <a:spcAft>
                <a:spcPts val="0"/>
              </a:spcAft>
              <a:buClr>
                <a:schemeClr val="lt2"/>
              </a:buClr>
              <a:buSzPts val="1600"/>
              <a:buFont typeface="Cardo"/>
              <a:buNone/>
              <a:defRPr sz="1600" b="0" i="0" u="none" strike="noStrike" cap="none">
                <a:solidFill>
                  <a:schemeClr val="lt2"/>
                </a:solidFill>
                <a:latin typeface="Cardo"/>
                <a:ea typeface="Cardo"/>
                <a:cs typeface="Cardo"/>
                <a:sym typeface="Cardo"/>
              </a:defRPr>
            </a:lvl9pPr>
          </a:lstStyle>
          <a:p>
            <a:pPr marL="0" indent="0">
              <a:spcAft>
                <a:spcPts val="1200"/>
              </a:spcAft>
            </a:pPr>
            <a:r>
              <a:rPr lang="en-029" sz="1800" dirty="0">
                <a:latin typeface="Cardo" panose="020B0604020202020204" charset="-79"/>
                <a:ea typeface="Cardo" panose="020B0604020202020204" charset="-79"/>
                <a:cs typeface="Cardo" panose="020B0604020202020204" charset="-79"/>
              </a:rPr>
              <a:t>This table is used to retrieve and check the Participants are already registered.</a:t>
            </a:r>
          </a:p>
        </p:txBody>
      </p:sp>
    </p:spTree>
    <p:extLst>
      <p:ext uri="{BB962C8B-B14F-4D97-AF65-F5344CB8AC3E}">
        <p14:creationId xmlns:p14="http://schemas.microsoft.com/office/powerpoint/2010/main" val="9395260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870"/>
        <p:cNvGrpSpPr/>
        <p:nvPr/>
      </p:nvGrpSpPr>
      <p:grpSpPr>
        <a:xfrm>
          <a:off x="0" y="0"/>
          <a:ext cx="0" cy="0"/>
          <a:chOff x="0" y="0"/>
          <a:chExt cx="0" cy="0"/>
        </a:xfrm>
      </p:grpSpPr>
      <p:sp>
        <p:nvSpPr>
          <p:cNvPr id="871" name="Google Shape;871;p68"/>
          <p:cNvSpPr txBox="1">
            <a:spLocks noGrp="1"/>
          </p:cNvSpPr>
          <p:nvPr>
            <p:ph type="title"/>
          </p:nvPr>
        </p:nvSpPr>
        <p:spPr>
          <a:xfrm>
            <a:off x="2552780" y="2716297"/>
            <a:ext cx="4390800" cy="1361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US" dirty="0"/>
              <a:t>OUTPUT</a:t>
            </a:r>
            <a:br>
              <a:rPr lang="en-US" dirty="0"/>
            </a:br>
            <a:r>
              <a:rPr lang="en-US" dirty="0"/>
              <a:t>SCREEN</a:t>
            </a:r>
            <a:endParaRPr dirty="0"/>
          </a:p>
        </p:txBody>
      </p:sp>
      <p:sp>
        <p:nvSpPr>
          <p:cNvPr id="872" name="Google Shape;872;p68"/>
          <p:cNvSpPr txBox="1">
            <a:spLocks noGrp="1"/>
          </p:cNvSpPr>
          <p:nvPr>
            <p:ph type="title" idx="2"/>
          </p:nvPr>
        </p:nvSpPr>
        <p:spPr>
          <a:xfrm>
            <a:off x="6977027" y="2738542"/>
            <a:ext cx="1596900" cy="1216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04</a:t>
            </a:r>
            <a:endParaRPr dirty="0"/>
          </a:p>
        </p:txBody>
      </p:sp>
      <p:pic>
        <p:nvPicPr>
          <p:cNvPr id="874" name="Google Shape;874;p68"/>
          <p:cNvPicPr preferRelativeResize="0"/>
          <p:nvPr/>
        </p:nvPicPr>
        <p:blipFill>
          <a:blip r:embed="rId3">
            <a:alphaModFix/>
          </a:blip>
          <a:stretch>
            <a:fillRect/>
          </a:stretch>
        </p:blipFill>
        <p:spPr>
          <a:xfrm>
            <a:off x="1742375" y="-1826100"/>
            <a:ext cx="3571874" cy="3555501"/>
          </a:xfrm>
          <a:prstGeom prst="rect">
            <a:avLst/>
          </a:prstGeom>
          <a:noFill/>
          <a:ln>
            <a:noFill/>
          </a:ln>
        </p:spPr>
      </p:pic>
      <p:pic>
        <p:nvPicPr>
          <p:cNvPr id="875" name="Google Shape;875;p68"/>
          <p:cNvPicPr preferRelativeResize="0"/>
          <p:nvPr/>
        </p:nvPicPr>
        <p:blipFill>
          <a:blip r:embed="rId3">
            <a:alphaModFix/>
          </a:blip>
          <a:stretch>
            <a:fillRect/>
          </a:stretch>
        </p:blipFill>
        <p:spPr>
          <a:xfrm flipH="1">
            <a:off x="-398500" y="1383375"/>
            <a:ext cx="3571874" cy="3555501"/>
          </a:xfrm>
          <a:prstGeom prst="rect">
            <a:avLst/>
          </a:prstGeom>
          <a:noFill/>
          <a:ln>
            <a:noFill/>
          </a:ln>
        </p:spPr>
      </p:pic>
      <p:pic>
        <p:nvPicPr>
          <p:cNvPr id="876" name="Google Shape;876;p68"/>
          <p:cNvPicPr preferRelativeResize="0"/>
          <p:nvPr/>
        </p:nvPicPr>
        <p:blipFill>
          <a:blip r:embed="rId4">
            <a:alphaModFix/>
          </a:blip>
          <a:stretch>
            <a:fillRect/>
          </a:stretch>
        </p:blipFill>
        <p:spPr>
          <a:xfrm>
            <a:off x="1227575" y="386975"/>
            <a:ext cx="2685800" cy="2685800"/>
          </a:xfrm>
          <a:prstGeom prst="rect">
            <a:avLst/>
          </a:prstGeom>
          <a:noFill/>
          <a:ln>
            <a:noFill/>
          </a:ln>
        </p:spPr>
      </p:pic>
      <p:pic>
        <p:nvPicPr>
          <p:cNvPr id="877" name="Google Shape;877;p68"/>
          <p:cNvPicPr preferRelativeResize="0"/>
          <p:nvPr/>
        </p:nvPicPr>
        <p:blipFill>
          <a:blip r:embed="rId5">
            <a:alphaModFix/>
          </a:blip>
          <a:stretch>
            <a:fillRect/>
          </a:stretch>
        </p:blipFill>
        <p:spPr>
          <a:xfrm rot="1685820">
            <a:off x="1084050" y="986125"/>
            <a:ext cx="1797025" cy="1690971"/>
          </a:xfrm>
          <a:prstGeom prst="rect">
            <a:avLst/>
          </a:prstGeom>
          <a:noFill/>
          <a:ln>
            <a:noFill/>
          </a:ln>
        </p:spPr>
      </p:pic>
      <p:pic>
        <p:nvPicPr>
          <p:cNvPr id="878" name="Google Shape;878;p68"/>
          <p:cNvPicPr preferRelativeResize="0"/>
          <p:nvPr/>
        </p:nvPicPr>
        <p:blipFill>
          <a:blip r:embed="rId6">
            <a:alphaModFix/>
          </a:blip>
          <a:stretch>
            <a:fillRect/>
          </a:stretch>
        </p:blipFill>
        <p:spPr>
          <a:xfrm>
            <a:off x="2894775" y="1899425"/>
            <a:ext cx="588600" cy="618625"/>
          </a:xfrm>
          <a:prstGeom prst="rect">
            <a:avLst/>
          </a:prstGeom>
          <a:noFill/>
          <a:ln>
            <a:noFill/>
          </a:ln>
        </p:spPr>
      </p:pic>
      <p:pic>
        <p:nvPicPr>
          <p:cNvPr id="879" name="Google Shape;879;p68"/>
          <p:cNvPicPr preferRelativeResize="0"/>
          <p:nvPr/>
        </p:nvPicPr>
        <p:blipFill>
          <a:blip r:embed="rId7">
            <a:alphaModFix/>
          </a:blip>
          <a:stretch>
            <a:fillRect/>
          </a:stretch>
        </p:blipFill>
        <p:spPr>
          <a:xfrm>
            <a:off x="1485800" y="1130450"/>
            <a:ext cx="839381" cy="803750"/>
          </a:xfrm>
          <a:prstGeom prst="rect">
            <a:avLst/>
          </a:prstGeom>
          <a:noFill/>
          <a:ln>
            <a:noFill/>
          </a:ln>
        </p:spPr>
      </p:pic>
      <p:pic>
        <p:nvPicPr>
          <p:cNvPr id="880" name="Google Shape;880;p68"/>
          <p:cNvPicPr preferRelativeResize="0"/>
          <p:nvPr/>
        </p:nvPicPr>
        <p:blipFill>
          <a:blip r:embed="rId8">
            <a:alphaModFix/>
          </a:blip>
          <a:stretch>
            <a:fillRect/>
          </a:stretch>
        </p:blipFill>
        <p:spPr>
          <a:xfrm rot="-1820239">
            <a:off x="1084050" y="2410313"/>
            <a:ext cx="1797024" cy="1872658"/>
          </a:xfrm>
          <a:prstGeom prst="rect">
            <a:avLst/>
          </a:prstGeom>
          <a:noFill/>
          <a:ln>
            <a:noFill/>
          </a:ln>
        </p:spPr>
      </p:pic>
      <p:pic>
        <p:nvPicPr>
          <p:cNvPr id="881" name="Google Shape;881;p68"/>
          <p:cNvPicPr preferRelativeResize="0"/>
          <p:nvPr/>
        </p:nvPicPr>
        <p:blipFill>
          <a:blip r:embed="rId9">
            <a:alphaModFix/>
          </a:blip>
          <a:stretch>
            <a:fillRect/>
          </a:stretch>
        </p:blipFill>
        <p:spPr>
          <a:xfrm rot="-2849632">
            <a:off x="2147917" y="218615"/>
            <a:ext cx="1775044" cy="1600521"/>
          </a:xfrm>
          <a:prstGeom prst="rect">
            <a:avLst/>
          </a:prstGeom>
          <a:noFill/>
          <a:ln>
            <a:noFill/>
          </a:ln>
        </p:spPr>
      </p:pic>
      <p:pic>
        <p:nvPicPr>
          <p:cNvPr id="4" name="Google Shape;432;p53">
            <a:extLst>
              <a:ext uri="{FF2B5EF4-FFF2-40B4-BE49-F238E27FC236}">
                <a16:creationId xmlns:a16="http://schemas.microsoft.com/office/drawing/2014/main" id="{F95FC683-E7E3-B5F8-73DF-ECC9FFE54125}"/>
              </a:ext>
            </a:extLst>
          </p:cNvPr>
          <p:cNvPicPr preferRelativeResize="0"/>
          <p:nvPr/>
        </p:nvPicPr>
        <p:blipFill>
          <a:blip r:embed="rId10">
            <a:alphaModFix/>
          </a:blip>
          <a:stretch>
            <a:fillRect/>
          </a:stretch>
        </p:blipFill>
        <p:spPr>
          <a:xfrm rot="722451">
            <a:off x="3798721" y="2004073"/>
            <a:ext cx="5134703" cy="308540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pic>
        <p:nvPicPr>
          <p:cNvPr id="412" name="Google Shape;412;p52"/>
          <p:cNvPicPr preferRelativeResize="0"/>
          <p:nvPr/>
        </p:nvPicPr>
        <p:blipFill rotWithShape="1">
          <a:blip r:embed="rId3">
            <a:alphaModFix/>
          </a:blip>
          <a:srcRect r="38088"/>
          <a:stretch/>
        </p:blipFill>
        <p:spPr>
          <a:xfrm rot="10800000">
            <a:off x="-888072" y="1058808"/>
            <a:ext cx="2211349" cy="3555501"/>
          </a:xfrm>
          <a:prstGeom prst="rect">
            <a:avLst/>
          </a:prstGeom>
          <a:noFill/>
          <a:ln>
            <a:noFill/>
          </a:ln>
        </p:spPr>
      </p:pic>
      <p:pic>
        <p:nvPicPr>
          <p:cNvPr id="413" name="Google Shape;413;p52"/>
          <p:cNvPicPr preferRelativeResize="0"/>
          <p:nvPr/>
        </p:nvPicPr>
        <p:blipFill rotWithShape="1">
          <a:blip r:embed="rId3">
            <a:alphaModFix/>
          </a:blip>
          <a:srcRect r="38088"/>
          <a:stretch/>
        </p:blipFill>
        <p:spPr>
          <a:xfrm>
            <a:off x="8246480" y="1235610"/>
            <a:ext cx="2211349" cy="3555501"/>
          </a:xfrm>
          <a:prstGeom prst="rect">
            <a:avLst/>
          </a:prstGeom>
          <a:noFill/>
          <a:ln>
            <a:noFill/>
          </a:ln>
        </p:spPr>
      </p:pic>
      <p:sp>
        <p:nvSpPr>
          <p:cNvPr id="423" name="Google Shape;423;p52"/>
          <p:cNvSpPr txBox="1">
            <a:spLocks noGrp="1"/>
          </p:cNvSpPr>
          <p:nvPr>
            <p:ph type="subTitle" idx="3"/>
          </p:nvPr>
        </p:nvSpPr>
        <p:spPr>
          <a:xfrm>
            <a:off x="3205393" y="344609"/>
            <a:ext cx="3187973" cy="520911"/>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IN" sz="2800" dirty="0"/>
              <a:t>HOME PAGE</a:t>
            </a:r>
          </a:p>
        </p:txBody>
      </p:sp>
      <p:pic>
        <p:nvPicPr>
          <p:cNvPr id="10" name="Picture 9" descr="A computer screen shot of a building">
            <a:extLst>
              <a:ext uri="{FF2B5EF4-FFF2-40B4-BE49-F238E27FC236}">
                <a16:creationId xmlns:a16="http://schemas.microsoft.com/office/drawing/2014/main" id="{8FC4F699-4329-80AC-0170-282514D8641B}"/>
              </a:ext>
            </a:extLst>
          </p:cNvPr>
          <p:cNvPicPr>
            <a:picLocks noChangeAspect="1"/>
          </p:cNvPicPr>
          <p:nvPr/>
        </p:nvPicPr>
        <p:blipFill>
          <a:blip r:embed="rId4"/>
          <a:stretch>
            <a:fillRect/>
          </a:stretch>
        </p:blipFill>
        <p:spPr>
          <a:xfrm>
            <a:off x="1389684" y="1058808"/>
            <a:ext cx="6722982" cy="3555501"/>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pic>
        <p:nvPicPr>
          <p:cNvPr id="412" name="Google Shape;412;p52"/>
          <p:cNvPicPr preferRelativeResize="0"/>
          <p:nvPr/>
        </p:nvPicPr>
        <p:blipFill rotWithShape="1">
          <a:blip r:embed="rId3">
            <a:alphaModFix/>
          </a:blip>
          <a:srcRect r="38088"/>
          <a:stretch/>
        </p:blipFill>
        <p:spPr>
          <a:xfrm rot="10800000">
            <a:off x="-807561" y="1127082"/>
            <a:ext cx="2211349" cy="3555501"/>
          </a:xfrm>
          <a:prstGeom prst="rect">
            <a:avLst/>
          </a:prstGeom>
          <a:noFill/>
          <a:ln>
            <a:noFill/>
          </a:ln>
        </p:spPr>
      </p:pic>
      <p:pic>
        <p:nvPicPr>
          <p:cNvPr id="413" name="Google Shape;413;p52"/>
          <p:cNvPicPr preferRelativeResize="0"/>
          <p:nvPr/>
        </p:nvPicPr>
        <p:blipFill rotWithShape="1">
          <a:blip r:embed="rId3">
            <a:alphaModFix/>
          </a:blip>
          <a:srcRect r="38088"/>
          <a:stretch/>
        </p:blipFill>
        <p:spPr>
          <a:xfrm>
            <a:off x="7740211" y="1072059"/>
            <a:ext cx="2211349" cy="3555501"/>
          </a:xfrm>
          <a:prstGeom prst="rect">
            <a:avLst/>
          </a:prstGeom>
          <a:noFill/>
          <a:ln>
            <a:noFill/>
          </a:ln>
        </p:spPr>
      </p:pic>
      <p:sp>
        <p:nvSpPr>
          <p:cNvPr id="423" name="Google Shape;423;p52"/>
          <p:cNvSpPr txBox="1">
            <a:spLocks noGrp="1"/>
          </p:cNvSpPr>
          <p:nvPr>
            <p:ph type="subTitle" idx="3"/>
          </p:nvPr>
        </p:nvSpPr>
        <p:spPr>
          <a:xfrm>
            <a:off x="1686297" y="264035"/>
            <a:ext cx="5570188" cy="531419"/>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IN" sz="2800" dirty="0"/>
              <a:t>DISPLAY UPCOMING EVENTS</a:t>
            </a:r>
          </a:p>
        </p:txBody>
      </p:sp>
      <p:pic>
        <p:nvPicPr>
          <p:cNvPr id="4" name="Picture 3" descr="A screenshot of a computer&#10;&#10;Description automatically generated">
            <a:extLst>
              <a:ext uri="{FF2B5EF4-FFF2-40B4-BE49-F238E27FC236}">
                <a16:creationId xmlns:a16="http://schemas.microsoft.com/office/drawing/2014/main" id="{AEDB148C-7486-39FD-C2D9-567A41FEF84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56079" y="1072059"/>
            <a:ext cx="6030625" cy="3392142"/>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24566589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42"/>
          <p:cNvSpPr txBox="1">
            <a:spLocks noGrp="1"/>
          </p:cNvSpPr>
          <p:nvPr>
            <p:ph type="title"/>
          </p:nvPr>
        </p:nvSpPr>
        <p:spPr>
          <a:xfrm>
            <a:off x="712350" y="475488"/>
            <a:ext cx="7719300" cy="5304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dirty="0"/>
              <a:t>ABSTRACT</a:t>
            </a:r>
            <a:endParaRPr dirty="0"/>
          </a:p>
        </p:txBody>
      </p:sp>
      <p:sp>
        <p:nvSpPr>
          <p:cNvPr id="231" name="Google Shape;231;p42"/>
          <p:cNvSpPr txBox="1">
            <a:spLocks noGrp="1"/>
          </p:cNvSpPr>
          <p:nvPr>
            <p:ph type="subTitle" idx="1"/>
          </p:nvPr>
        </p:nvSpPr>
        <p:spPr>
          <a:xfrm>
            <a:off x="709875" y="1059000"/>
            <a:ext cx="7719300" cy="3549600"/>
          </a:xfrm>
          <a:prstGeom prst="rect">
            <a:avLst/>
          </a:prstGeom>
        </p:spPr>
        <p:txBody>
          <a:bodyPr spcFirstLastPara="1" wrap="square" lIns="91425" tIns="91425" rIns="91425" bIns="91425" anchor="t" anchorCtr="0">
            <a:noAutofit/>
          </a:bodyPr>
          <a:lstStyle/>
          <a:p>
            <a:pPr marL="0" indent="0">
              <a:spcAft>
                <a:spcPts val="1200"/>
              </a:spcAft>
              <a:buNone/>
            </a:pPr>
            <a:r>
              <a:rPr lang="en-029" sz="1800" b="1" dirty="0">
                <a:effectLst/>
                <a:latin typeface="Times New Roman" panose="02020603050405020304" pitchFamily="18" charset="0"/>
                <a:ea typeface="Times New Roman" panose="02020603050405020304" pitchFamily="18" charset="0"/>
              </a:rPr>
              <a:t>	LOYO EVENTS</a:t>
            </a:r>
            <a:r>
              <a:rPr lang="en-029" sz="1800" dirty="0">
                <a:effectLst/>
                <a:latin typeface="Times New Roman" panose="02020603050405020304" pitchFamily="18" charset="0"/>
                <a:ea typeface="Times New Roman" panose="02020603050405020304" pitchFamily="18" charset="0"/>
              </a:rPr>
              <a:t> is a transformative platform designed to bring the beauty to the college life, creating a vibrant ecosystem for providing information to all the students. Serving as a digital media, Loyo Events empowers the students to acknowledge about the events and register in a simple way. Loyo Events can lead to error free, secure, reliable, and fast registration. By leveraging the power of technology and community, Loyo Events can assist the </a:t>
            </a:r>
            <a:r>
              <a:rPr lang="en-029" sz="1800" dirty="0">
                <a:latin typeface="Times New Roman" panose="02020603050405020304" pitchFamily="18" charset="0"/>
                <a:ea typeface="Times New Roman" panose="02020603050405020304" pitchFamily="18" charset="0"/>
              </a:rPr>
              <a:t>admin</a:t>
            </a:r>
            <a:r>
              <a:rPr lang="en-029" sz="1800" dirty="0">
                <a:effectLst/>
                <a:latin typeface="Times New Roman" panose="02020603050405020304" pitchFamily="18" charset="0"/>
                <a:ea typeface="Times New Roman" panose="02020603050405020304" pitchFamily="18" charset="0"/>
              </a:rPr>
              <a:t> to concentrate on their other activities rather to concentrate on the record keeping.</a:t>
            </a:r>
            <a:endParaRPr lang="en-IN" sz="1800" dirty="0">
              <a:effectLst/>
              <a:latin typeface="Calibri" panose="020F0502020204030204" pitchFamily="34" charset="0"/>
              <a:ea typeface="Calibri" panose="020F0502020204030204" pitchFamily="34" charset="0"/>
            </a:endParaRPr>
          </a:p>
          <a:p>
            <a:pPr marL="0" lvl="0" indent="0" algn="l" rtl="0">
              <a:spcBef>
                <a:spcPts val="0"/>
              </a:spcBef>
              <a:spcAft>
                <a:spcPts val="1200"/>
              </a:spcAft>
              <a:buNone/>
            </a:pPr>
            <a:r>
              <a:rPr lang="en-029" sz="1800" dirty="0">
                <a:effectLst/>
                <a:latin typeface="Times New Roman" panose="02020603050405020304" pitchFamily="18" charset="0"/>
                <a:ea typeface="Calibri" panose="020F0502020204030204" pitchFamily="34" charset="0"/>
              </a:rPr>
              <a:t>	The purpose of Loyo Events is to automate the existing manual system by the help of computerized equipment and full-fledged computer software fulfilling their requirements, so that their valuable data/information can be stored for longer period with easy accessing and manipulation of the same.</a:t>
            </a:r>
            <a:endParaRPr lang="en-IN"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pic>
        <p:nvPicPr>
          <p:cNvPr id="412" name="Google Shape;412;p52"/>
          <p:cNvPicPr preferRelativeResize="0"/>
          <p:nvPr/>
        </p:nvPicPr>
        <p:blipFill rotWithShape="1">
          <a:blip r:embed="rId3">
            <a:alphaModFix/>
          </a:blip>
          <a:srcRect r="38088"/>
          <a:stretch/>
        </p:blipFill>
        <p:spPr>
          <a:xfrm rot="10800000">
            <a:off x="-1105675" y="1134517"/>
            <a:ext cx="2211349" cy="3555501"/>
          </a:xfrm>
          <a:prstGeom prst="rect">
            <a:avLst/>
          </a:prstGeom>
          <a:noFill/>
          <a:ln>
            <a:noFill/>
          </a:ln>
        </p:spPr>
      </p:pic>
      <p:pic>
        <p:nvPicPr>
          <p:cNvPr id="413" name="Google Shape;413;p52"/>
          <p:cNvPicPr preferRelativeResize="0"/>
          <p:nvPr/>
        </p:nvPicPr>
        <p:blipFill rotWithShape="1">
          <a:blip r:embed="rId3">
            <a:alphaModFix/>
          </a:blip>
          <a:srcRect r="38088"/>
          <a:stretch/>
        </p:blipFill>
        <p:spPr>
          <a:xfrm>
            <a:off x="8038325" y="1072061"/>
            <a:ext cx="2211349" cy="3555501"/>
          </a:xfrm>
          <a:prstGeom prst="rect">
            <a:avLst/>
          </a:prstGeom>
          <a:noFill/>
          <a:ln>
            <a:noFill/>
          </a:ln>
        </p:spPr>
      </p:pic>
      <p:sp>
        <p:nvSpPr>
          <p:cNvPr id="423" name="Google Shape;423;p52"/>
          <p:cNvSpPr txBox="1">
            <a:spLocks noGrp="1"/>
          </p:cNvSpPr>
          <p:nvPr>
            <p:ph type="subTitle" idx="3"/>
          </p:nvPr>
        </p:nvSpPr>
        <p:spPr>
          <a:xfrm>
            <a:off x="1848714" y="293693"/>
            <a:ext cx="5446569" cy="628439"/>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IN" sz="2800" dirty="0"/>
              <a:t>REGISTER TO THE EVENTS</a:t>
            </a:r>
          </a:p>
        </p:txBody>
      </p:sp>
      <p:pic>
        <p:nvPicPr>
          <p:cNvPr id="4" name="Picture 3" descr="A screenshot of a computer&#10;&#10;Description automatically generated">
            <a:extLst>
              <a:ext uri="{FF2B5EF4-FFF2-40B4-BE49-F238E27FC236}">
                <a16:creationId xmlns:a16="http://schemas.microsoft.com/office/drawing/2014/main" id="{CC920BE3-2A50-9A8E-7228-43368480543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58048" y="1119184"/>
            <a:ext cx="6227903" cy="3416403"/>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34968558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pic>
        <p:nvPicPr>
          <p:cNvPr id="412" name="Google Shape;412;p52"/>
          <p:cNvPicPr preferRelativeResize="0"/>
          <p:nvPr/>
        </p:nvPicPr>
        <p:blipFill rotWithShape="1">
          <a:blip r:embed="rId3">
            <a:alphaModFix/>
          </a:blip>
          <a:srcRect r="38088"/>
          <a:stretch/>
        </p:blipFill>
        <p:spPr>
          <a:xfrm rot="10800000">
            <a:off x="-890085" y="1072061"/>
            <a:ext cx="2211349" cy="3555501"/>
          </a:xfrm>
          <a:prstGeom prst="rect">
            <a:avLst/>
          </a:prstGeom>
          <a:noFill/>
          <a:ln>
            <a:noFill/>
          </a:ln>
        </p:spPr>
      </p:pic>
      <p:pic>
        <p:nvPicPr>
          <p:cNvPr id="413" name="Google Shape;413;p52"/>
          <p:cNvPicPr preferRelativeResize="0"/>
          <p:nvPr/>
        </p:nvPicPr>
        <p:blipFill rotWithShape="1">
          <a:blip r:embed="rId3">
            <a:alphaModFix/>
          </a:blip>
          <a:srcRect r="38088"/>
          <a:stretch/>
        </p:blipFill>
        <p:spPr>
          <a:xfrm>
            <a:off x="7948104" y="1072060"/>
            <a:ext cx="2211349" cy="3555501"/>
          </a:xfrm>
          <a:prstGeom prst="rect">
            <a:avLst/>
          </a:prstGeom>
          <a:noFill/>
          <a:ln>
            <a:noFill/>
          </a:ln>
        </p:spPr>
      </p:pic>
      <p:sp>
        <p:nvSpPr>
          <p:cNvPr id="423" name="Google Shape;423;p52"/>
          <p:cNvSpPr txBox="1">
            <a:spLocks noGrp="1"/>
          </p:cNvSpPr>
          <p:nvPr>
            <p:ph type="subTitle" idx="3"/>
          </p:nvPr>
        </p:nvSpPr>
        <p:spPr>
          <a:xfrm>
            <a:off x="2798956" y="318748"/>
            <a:ext cx="3546088" cy="628439"/>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IN" sz="2800" dirty="0"/>
              <a:t>TOTAL EVENTS</a:t>
            </a:r>
          </a:p>
        </p:txBody>
      </p:sp>
      <p:pic>
        <p:nvPicPr>
          <p:cNvPr id="3" name="Picture 2" descr="A screenshot of a computer&#10;&#10;Description automatically generated">
            <a:extLst>
              <a:ext uri="{FF2B5EF4-FFF2-40B4-BE49-F238E27FC236}">
                <a16:creationId xmlns:a16="http://schemas.microsoft.com/office/drawing/2014/main" id="{01D9B7E8-BFD9-9627-0A8F-412C67E734C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30423" y="1072060"/>
            <a:ext cx="6208523" cy="3492208"/>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29885921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84C68FD-0D19-1BF8-DB5D-48C8E2C547AE}"/>
              </a:ext>
            </a:extLst>
          </p:cNvPr>
          <p:cNvSpPr>
            <a:spLocks noGrp="1"/>
          </p:cNvSpPr>
          <p:nvPr>
            <p:ph type="title"/>
          </p:nvPr>
        </p:nvSpPr>
        <p:spPr>
          <a:xfrm>
            <a:off x="712350" y="475488"/>
            <a:ext cx="3623430" cy="530400"/>
          </a:xfrm>
        </p:spPr>
        <p:txBody>
          <a:bodyPr/>
          <a:lstStyle/>
          <a:p>
            <a:r>
              <a:rPr lang="en-US" dirty="0"/>
              <a:t>CONCLUSION</a:t>
            </a:r>
          </a:p>
        </p:txBody>
      </p:sp>
      <p:sp>
        <p:nvSpPr>
          <p:cNvPr id="11" name="Subtitle 2">
            <a:extLst>
              <a:ext uri="{FF2B5EF4-FFF2-40B4-BE49-F238E27FC236}">
                <a16:creationId xmlns:a16="http://schemas.microsoft.com/office/drawing/2014/main" id="{D21D5F71-2533-2AE3-A3EB-6B797D3031C5}"/>
              </a:ext>
            </a:extLst>
          </p:cNvPr>
          <p:cNvSpPr>
            <a:spLocks noGrp="1"/>
          </p:cNvSpPr>
          <p:nvPr>
            <p:ph type="subTitle" idx="1"/>
          </p:nvPr>
        </p:nvSpPr>
        <p:spPr>
          <a:xfrm>
            <a:off x="990599" y="1341120"/>
            <a:ext cx="6874695" cy="3046500"/>
          </a:xfrm>
        </p:spPr>
        <p:txBody>
          <a:bodyPr/>
          <a:lstStyle/>
          <a:p>
            <a:pPr marL="127000" indent="0">
              <a:buNone/>
            </a:pPr>
            <a:r>
              <a:rPr lang="en-US" sz="1800" dirty="0"/>
              <a:t>	Loyo Events provides a way to share the knowledge about the events to everyone at a same time, which gives an ethics and avoids partiality to any individual person.</a:t>
            </a:r>
          </a:p>
          <a:p>
            <a:pPr marL="127000" indent="0">
              <a:buNone/>
            </a:pPr>
            <a:endParaRPr lang="en-US" sz="1800" dirty="0"/>
          </a:p>
          <a:p>
            <a:pPr marL="127000" indent="0">
              <a:buNone/>
            </a:pPr>
            <a:r>
              <a:rPr lang="en-US" sz="1800" dirty="0"/>
              <a:t>	It is helpful to the participants to register from anywhere.</a:t>
            </a:r>
          </a:p>
          <a:p>
            <a:pPr marL="127000" indent="0">
              <a:buNone/>
            </a:pPr>
            <a:endParaRPr lang="en-US" sz="1800" dirty="0"/>
          </a:p>
          <a:p>
            <a:pPr marL="127000" indent="0">
              <a:buNone/>
            </a:pPr>
            <a:r>
              <a:rPr lang="en-US" sz="1800" dirty="0"/>
              <a:t>	So, let make good use of this web application to showcase your talents.</a:t>
            </a:r>
          </a:p>
        </p:txBody>
      </p:sp>
      <p:pic>
        <p:nvPicPr>
          <p:cNvPr id="5" name="Google Shape;1137;p77">
            <a:extLst>
              <a:ext uri="{FF2B5EF4-FFF2-40B4-BE49-F238E27FC236}">
                <a16:creationId xmlns:a16="http://schemas.microsoft.com/office/drawing/2014/main" id="{2AC286ED-77B5-DCDD-7764-C7F084F0A857}"/>
              </a:ext>
            </a:extLst>
          </p:cNvPr>
          <p:cNvPicPr preferRelativeResize="0"/>
          <p:nvPr/>
        </p:nvPicPr>
        <p:blipFill>
          <a:blip r:embed="rId2">
            <a:alphaModFix/>
          </a:blip>
          <a:stretch>
            <a:fillRect/>
          </a:stretch>
        </p:blipFill>
        <p:spPr>
          <a:xfrm>
            <a:off x="7780772" y="3696565"/>
            <a:ext cx="1600649" cy="1672404"/>
          </a:xfrm>
          <a:prstGeom prst="rect">
            <a:avLst/>
          </a:prstGeom>
          <a:noFill/>
          <a:ln>
            <a:noFill/>
          </a:ln>
        </p:spPr>
      </p:pic>
      <p:pic>
        <p:nvPicPr>
          <p:cNvPr id="6" name="Google Shape;1105;p77">
            <a:extLst>
              <a:ext uri="{FF2B5EF4-FFF2-40B4-BE49-F238E27FC236}">
                <a16:creationId xmlns:a16="http://schemas.microsoft.com/office/drawing/2014/main" id="{80CC54E8-5BAA-0895-2A94-9C5E37B98098}"/>
              </a:ext>
            </a:extLst>
          </p:cNvPr>
          <p:cNvPicPr preferRelativeResize="0"/>
          <p:nvPr/>
        </p:nvPicPr>
        <p:blipFill>
          <a:blip r:embed="rId3">
            <a:alphaModFix/>
          </a:blip>
          <a:stretch>
            <a:fillRect/>
          </a:stretch>
        </p:blipFill>
        <p:spPr>
          <a:xfrm rot="2935066">
            <a:off x="-1420262" y="-755483"/>
            <a:ext cx="2631376" cy="1835426"/>
          </a:xfrm>
          <a:prstGeom prst="rect">
            <a:avLst/>
          </a:prstGeom>
          <a:noFill/>
          <a:ln>
            <a:noFill/>
          </a:ln>
        </p:spPr>
      </p:pic>
    </p:spTree>
    <p:extLst>
      <p:ext uri="{BB962C8B-B14F-4D97-AF65-F5344CB8AC3E}">
        <p14:creationId xmlns:p14="http://schemas.microsoft.com/office/powerpoint/2010/main" val="36957253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84C68FD-0D19-1BF8-DB5D-48C8E2C547AE}"/>
              </a:ext>
            </a:extLst>
          </p:cNvPr>
          <p:cNvSpPr>
            <a:spLocks noGrp="1"/>
          </p:cNvSpPr>
          <p:nvPr>
            <p:ph type="title"/>
          </p:nvPr>
        </p:nvSpPr>
        <p:spPr>
          <a:xfrm>
            <a:off x="712350" y="475488"/>
            <a:ext cx="4438770" cy="530400"/>
          </a:xfrm>
        </p:spPr>
        <p:txBody>
          <a:bodyPr/>
          <a:lstStyle/>
          <a:p>
            <a:r>
              <a:rPr lang="en-US" dirty="0"/>
              <a:t>FUTURE WORKS</a:t>
            </a:r>
          </a:p>
        </p:txBody>
      </p:sp>
      <p:sp>
        <p:nvSpPr>
          <p:cNvPr id="11" name="Subtitle 2">
            <a:extLst>
              <a:ext uri="{FF2B5EF4-FFF2-40B4-BE49-F238E27FC236}">
                <a16:creationId xmlns:a16="http://schemas.microsoft.com/office/drawing/2014/main" id="{D21D5F71-2533-2AE3-A3EB-6B797D3031C5}"/>
              </a:ext>
            </a:extLst>
          </p:cNvPr>
          <p:cNvSpPr>
            <a:spLocks noGrp="1"/>
          </p:cNvSpPr>
          <p:nvPr>
            <p:ph type="subTitle" idx="1"/>
          </p:nvPr>
        </p:nvSpPr>
        <p:spPr>
          <a:xfrm>
            <a:off x="990599" y="1341120"/>
            <a:ext cx="6874695" cy="3046500"/>
          </a:xfrm>
        </p:spPr>
        <p:txBody>
          <a:bodyPr/>
          <a:lstStyle/>
          <a:p>
            <a:pPr marL="127000" indent="0">
              <a:buNone/>
            </a:pPr>
            <a:r>
              <a:rPr lang="en-US" sz="1800" dirty="0"/>
              <a:t>ACCESS CONTROL:</a:t>
            </a:r>
          </a:p>
          <a:p>
            <a:pPr marL="127000" indent="0">
              <a:buNone/>
            </a:pPr>
            <a:endParaRPr lang="en-US" sz="1800" dirty="0"/>
          </a:p>
          <a:p>
            <a:pPr marL="127000" indent="0">
              <a:buNone/>
            </a:pPr>
            <a:r>
              <a:rPr lang="en-US" sz="1800" dirty="0"/>
              <a:t>	The Department staff are only allowed to register via this web application for some sort of events.</a:t>
            </a:r>
          </a:p>
          <a:p>
            <a:pPr marL="127000" indent="0">
              <a:buNone/>
            </a:pPr>
            <a:endParaRPr lang="en-US" sz="1800" dirty="0"/>
          </a:p>
          <a:p>
            <a:pPr marL="127000" indent="0">
              <a:buNone/>
            </a:pPr>
            <a:r>
              <a:rPr lang="en-US" sz="1800" dirty="0"/>
              <a:t>PAYMENT INTEGRATION:</a:t>
            </a:r>
          </a:p>
          <a:p>
            <a:pPr marL="127000" indent="0">
              <a:buNone/>
            </a:pPr>
            <a:endParaRPr lang="en-US" sz="1800" dirty="0"/>
          </a:p>
          <a:p>
            <a:pPr marL="127000" indent="0">
              <a:buNone/>
            </a:pPr>
            <a:r>
              <a:rPr lang="en-US" sz="1800" dirty="0"/>
              <a:t>	Events like Webinar and Symposium are added with payment integration.</a:t>
            </a:r>
          </a:p>
        </p:txBody>
      </p:sp>
      <p:pic>
        <p:nvPicPr>
          <p:cNvPr id="2" name="Google Shape;1137;p77">
            <a:extLst>
              <a:ext uri="{FF2B5EF4-FFF2-40B4-BE49-F238E27FC236}">
                <a16:creationId xmlns:a16="http://schemas.microsoft.com/office/drawing/2014/main" id="{A64C2371-A981-061A-F079-F776B215EE61}"/>
              </a:ext>
            </a:extLst>
          </p:cNvPr>
          <p:cNvPicPr preferRelativeResize="0"/>
          <p:nvPr/>
        </p:nvPicPr>
        <p:blipFill>
          <a:blip r:embed="rId2">
            <a:alphaModFix/>
          </a:blip>
          <a:stretch>
            <a:fillRect/>
          </a:stretch>
        </p:blipFill>
        <p:spPr>
          <a:xfrm>
            <a:off x="7796012" y="3711805"/>
            <a:ext cx="1600649" cy="1672404"/>
          </a:xfrm>
          <a:prstGeom prst="rect">
            <a:avLst/>
          </a:prstGeom>
          <a:noFill/>
          <a:ln>
            <a:noFill/>
          </a:ln>
        </p:spPr>
      </p:pic>
      <p:pic>
        <p:nvPicPr>
          <p:cNvPr id="3" name="Google Shape;1105;p77">
            <a:extLst>
              <a:ext uri="{FF2B5EF4-FFF2-40B4-BE49-F238E27FC236}">
                <a16:creationId xmlns:a16="http://schemas.microsoft.com/office/drawing/2014/main" id="{DC67A14D-6DFE-17D3-73EB-7F76931EAFD2}"/>
              </a:ext>
            </a:extLst>
          </p:cNvPr>
          <p:cNvPicPr preferRelativeResize="0"/>
          <p:nvPr/>
        </p:nvPicPr>
        <p:blipFill>
          <a:blip r:embed="rId3">
            <a:alphaModFix/>
          </a:blip>
          <a:stretch>
            <a:fillRect/>
          </a:stretch>
        </p:blipFill>
        <p:spPr>
          <a:xfrm rot="2808350">
            <a:off x="-1209225" y="-672325"/>
            <a:ext cx="2631376" cy="1835426"/>
          </a:xfrm>
          <a:prstGeom prst="rect">
            <a:avLst/>
          </a:prstGeom>
          <a:noFill/>
          <a:ln>
            <a:noFill/>
          </a:ln>
        </p:spPr>
      </p:pic>
    </p:spTree>
    <p:extLst>
      <p:ext uri="{BB962C8B-B14F-4D97-AF65-F5344CB8AC3E}">
        <p14:creationId xmlns:p14="http://schemas.microsoft.com/office/powerpoint/2010/main" val="12632265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56"/>
        <p:cNvGrpSpPr/>
        <p:nvPr/>
      </p:nvGrpSpPr>
      <p:grpSpPr>
        <a:xfrm>
          <a:off x="0" y="0"/>
          <a:ext cx="0" cy="0"/>
          <a:chOff x="0" y="0"/>
          <a:chExt cx="0" cy="0"/>
        </a:xfrm>
      </p:grpSpPr>
      <p:pic>
        <p:nvPicPr>
          <p:cNvPr id="457" name="Google Shape;457;p55"/>
          <p:cNvPicPr preferRelativeResize="0"/>
          <p:nvPr/>
        </p:nvPicPr>
        <p:blipFill>
          <a:blip r:embed="rId3">
            <a:alphaModFix/>
          </a:blip>
          <a:stretch>
            <a:fillRect/>
          </a:stretch>
        </p:blipFill>
        <p:spPr>
          <a:xfrm flipH="1">
            <a:off x="-1493125" y="2322300"/>
            <a:ext cx="3571874" cy="3555501"/>
          </a:xfrm>
          <a:prstGeom prst="rect">
            <a:avLst/>
          </a:prstGeom>
          <a:noFill/>
          <a:ln>
            <a:noFill/>
          </a:ln>
        </p:spPr>
      </p:pic>
      <p:pic>
        <p:nvPicPr>
          <p:cNvPr id="458" name="Google Shape;458;p55"/>
          <p:cNvPicPr preferRelativeResize="0"/>
          <p:nvPr/>
        </p:nvPicPr>
        <p:blipFill>
          <a:blip r:embed="rId4">
            <a:alphaModFix/>
          </a:blip>
          <a:stretch>
            <a:fillRect/>
          </a:stretch>
        </p:blipFill>
        <p:spPr>
          <a:xfrm>
            <a:off x="372450" y="3311067"/>
            <a:ext cx="1782850" cy="1677633"/>
          </a:xfrm>
          <a:prstGeom prst="rect">
            <a:avLst/>
          </a:prstGeom>
          <a:noFill/>
          <a:ln>
            <a:noFill/>
          </a:ln>
        </p:spPr>
      </p:pic>
      <p:sp>
        <p:nvSpPr>
          <p:cNvPr id="459" name="Google Shape;459;p55"/>
          <p:cNvSpPr txBox="1">
            <a:spLocks noGrp="1"/>
          </p:cNvSpPr>
          <p:nvPr>
            <p:ph type="title"/>
          </p:nvPr>
        </p:nvSpPr>
        <p:spPr>
          <a:xfrm>
            <a:off x="1500450" y="1614300"/>
            <a:ext cx="6143100" cy="1914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lt1"/>
                </a:solidFill>
              </a:rPr>
              <a:t>THANK </a:t>
            </a:r>
            <a:r>
              <a:rPr lang="en" dirty="0">
                <a:solidFill>
                  <a:schemeClr val="dk2"/>
                </a:solidFill>
              </a:rPr>
              <a:t>YOU</a:t>
            </a:r>
            <a:endParaRPr dirty="0">
              <a:solidFill>
                <a:schemeClr val="dk2"/>
              </a:solidFill>
            </a:endParaRPr>
          </a:p>
        </p:txBody>
      </p:sp>
      <p:pic>
        <p:nvPicPr>
          <p:cNvPr id="460" name="Google Shape;460;p55"/>
          <p:cNvPicPr preferRelativeResize="0"/>
          <p:nvPr/>
        </p:nvPicPr>
        <p:blipFill>
          <a:blip r:embed="rId3">
            <a:alphaModFix/>
          </a:blip>
          <a:stretch>
            <a:fillRect/>
          </a:stretch>
        </p:blipFill>
        <p:spPr>
          <a:xfrm>
            <a:off x="-1791300" y="-1393125"/>
            <a:ext cx="3571874" cy="3555501"/>
          </a:xfrm>
          <a:prstGeom prst="rect">
            <a:avLst/>
          </a:prstGeom>
          <a:noFill/>
          <a:ln>
            <a:noFill/>
          </a:ln>
        </p:spPr>
      </p:pic>
      <p:pic>
        <p:nvPicPr>
          <p:cNvPr id="461" name="Google Shape;461;p55"/>
          <p:cNvPicPr preferRelativeResize="0"/>
          <p:nvPr/>
        </p:nvPicPr>
        <p:blipFill>
          <a:blip r:embed="rId5">
            <a:alphaModFix/>
          </a:blip>
          <a:stretch>
            <a:fillRect/>
          </a:stretch>
        </p:blipFill>
        <p:spPr>
          <a:xfrm>
            <a:off x="-1020500" y="3068500"/>
            <a:ext cx="2685800" cy="2685800"/>
          </a:xfrm>
          <a:prstGeom prst="rect">
            <a:avLst/>
          </a:prstGeom>
          <a:noFill/>
          <a:ln>
            <a:noFill/>
          </a:ln>
        </p:spPr>
      </p:pic>
      <p:pic>
        <p:nvPicPr>
          <p:cNvPr id="462" name="Google Shape;462;p55"/>
          <p:cNvPicPr preferRelativeResize="0"/>
          <p:nvPr/>
        </p:nvPicPr>
        <p:blipFill>
          <a:blip r:embed="rId6">
            <a:alphaModFix/>
          </a:blip>
          <a:stretch>
            <a:fillRect/>
          </a:stretch>
        </p:blipFill>
        <p:spPr>
          <a:xfrm>
            <a:off x="124625" y="3897325"/>
            <a:ext cx="588600" cy="618625"/>
          </a:xfrm>
          <a:prstGeom prst="rect">
            <a:avLst/>
          </a:prstGeom>
          <a:noFill/>
          <a:ln>
            <a:noFill/>
          </a:ln>
        </p:spPr>
      </p:pic>
      <p:pic>
        <p:nvPicPr>
          <p:cNvPr id="463" name="Google Shape;463;p55"/>
          <p:cNvPicPr preferRelativeResize="0"/>
          <p:nvPr/>
        </p:nvPicPr>
        <p:blipFill>
          <a:blip r:embed="rId7">
            <a:alphaModFix/>
          </a:blip>
          <a:stretch>
            <a:fillRect/>
          </a:stretch>
        </p:blipFill>
        <p:spPr>
          <a:xfrm>
            <a:off x="756275" y="3769925"/>
            <a:ext cx="839381" cy="803750"/>
          </a:xfrm>
          <a:prstGeom prst="rect">
            <a:avLst/>
          </a:prstGeom>
          <a:noFill/>
          <a:ln>
            <a:noFill/>
          </a:ln>
        </p:spPr>
      </p:pic>
      <p:pic>
        <p:nvPicPr>
          <p:cNvPr id="464" name="Google Shape;464;p55"/>
          <p:cNvPicPr preferRelativeResize="0"/>
          <p:nvPr/>
        </p:nvPicPr>
        <p:blipFill>
          <a:blip r:embed="rId3">
            <a:alphaModFix/>
          </a:blip>
          <a:stretch>
            <a:fillRect/>
          </a:stretch>
        </p:blipFill>
        <p:spPr>
          <a:xfrm>
            <a:off x="7727375" y="3425175"/>
            <a:ext cx="3571874" cy="3555501"/>
          </a:xfrm>
          <a:prstGeom prst="rect">
            <a:avLst/>
          </a:prstGeom>
          <a:noFill/>
          <a:ln>
            <a:noFill/>
          </a:ln>
        </p:spPr>
      </p:pic>
      <p:pic>
        <p:nvPicPr>
          <p:cNvPr id="465" name="Google Shape;465;p55"/>
          <p:cNvPicPr preferRelativeResize="0"/>
          <p:nvPr/>
        </p:nvPicPr>
        <p:blipFill>
          <a:blip r:embed="rId3">
            <a:alphaModFix/>
          </a:blip>
          <a:stretch>
            <a:fillRect/>
          </a:stretch>
        </p:blipFill>
        <p:spPr>
          <a:xfrm flipH="1">
            <a:off x="6226050" y="-1557775"/>
            <a:ext cx="3571874" cy="3555501"/>
          </a:xfrm>
          <a:prstGeom prst="rect">
            <a:avLst/>
          </a:prstGeom>
          <a:noFill/>
          <a:ln>
            <a:noFill/>
          </a:ln>
        </p:spPr>
      </p:pic>
      <p:pic>
        <p:nvPicPr>
          <p:cNvPr id="466" name="Google Shape;466;p55"/>
          <p:cNvPicPr preferRelativeResize="0"/>
          <p:nvPr/>
        </p:nvPicPr>
        <p:blipFill>
          <a:blip r:embed="rId8">
            <a:alphaModFix/>
          </a:blip>
          <a:stretch>
            <a:fillRect/>
          </a:stretch>
        </p:blipFill>
        <p:spPr>
          <a:xfrm>
            <a:off x="7024353" y="-282552"/>
            <a:ext cx="1887293" cy="1966724"/>
          </a:xfrm>
          <a:prstGeom prst="rect">
            <a:avLst/>
          </a:prstGeom>
          <a:noFill/>
          <a:ln>
            <a:noFill/>
          </a:ln>
        </p:spPr>
      </p:pic>
      <p:pic>
        <p:nvPicPr>
          <p:cNvPr id="467" name="Google Shape;467;p55"/>
          <p:cNvPicPr preferRelativeResize="0"/>
          <p:nvPr/>
        </p:nvPicPr>
        <p:blipFill>
          <a:blip r:embed="rId9">
            <a:alphaModFix/>
          </a:blip>
          <a:stretch>
            <a:fillRect/>
          </a:stretch>
        </p:blipFill>
        <p:spPr>
          <a:xfrm flipH="1">
            <a:off x="7078783" y="-103500"/>
            <a:ext cx="1932591" cy="20447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35"/>
        <p:cNvGrpSpPr/>
        <p:nvPr/>
      </p:nvGrpSpPr>
      <p:grpSpPr>
        <a:xfrm>
          <a:off x="0" y="0"/>
          <a:ext cx="0" cy="0"/>
          <a:chOff x="0" y="0"/>
          <a:chExt cx="0" cy="0"/>
        </a:xfrm>
      </p:grpSpPr>
      <p:grpSp>
        <p:nvGrpSpPr>
          <p:cNvPr id="236" name="Google Shape;236;p43"/>
          <p:cNvGrpSpPr/>
          <p:nvPr/>
        </p:nvGrpSpPr>
        <p:grpSpPr>
          <a:xfrm>
            <a:off x="3329525" y="1640123"/>
            <a:ext cx="2637351" cy="3510427"/>
            <a:chOff x="3329525" y="1640123"/>
            <a:chExt cx="2637351" cy="3510427"/>
          </a:xfrm>
        </p:grpSpPr>
        <p:pic>
          <p:nvPicPr>
            <p:cNvPr id="237" name="Google Shape;237;p43"/>
            <p:cNvPicPr preferRelativeResize="0"/>
            <p:nvPr/>
          </p:nvPicPr>
          <p:blipFill>
            <a:blip r:embed="rId3">
              <a:alphaModFix/>
            </a:blip>
            <a:stretch>
              <a:fillRect/>
            </a:stretch>
          </p:blipFill>
          <p:spPr>
            <a:xfrm>
              <a:off x="3329525" y="1640123"/>
              <a:ext cx="2637351" cy="2625254"/>
            </a:xfrm>
            <a:prstGeom prst="rect">
              <a:avLst/>
            </a:prstGeom>
            <a:noFill/>
            <a:ln>
              <a:noFill/>
            </a:ln>
          </p:spPr>
        </p:pic>
        <p:pic>
          <p:nvPicPr>
            <p:cNvPr id="238" name="Google Shape;238;p43"/>
            <p:cNvPicPr preferRelativeResize="0"/>
            <p:nvPr/>
          </p:nvPicPr>
          <p:blipFill rotWithShape="1">
            <a:blip r:embed="rId3">
              <a:alphaModFix/>
            </a:blip>
            <a:srcRect t="15104" r="70676" b="15097"/>
            <a:stretch/>
          </p:blipFill>
          <p:spPr>
            <a:xfrm rot="5400000">
              <a:off x="4063387" y="3386038"/>
              <a:ext cx="1047401" cy="2481624"/>
            </a:xfrm>
            <a:prstGeom prst="rect">
              <a:avLst/>
            </a:prstGeom>
            <a:noFill/>
            <a:ln>
              <a:noFill/>
            </a:ln>
          </p:spPr>
        </p:pic>
      </p:grpSp>
      <p:pic>
        <p:nvPicPr>
          <p:cNvPr id="239" name="Google Shape;239;p43"/>
          <p:cNvPicPr preferRelativeResize="0"/>
          <p:nvPr/>
        </p:nvPicPr>
        <p:blipFill>
          <a:blip r:embed="rId4">
            <a:alphaModFix/>
          </a:blip>
          <a:stretch>
            <a:fillRect/>
          </a:stretch>
        </p:blipFill>
        <p:spPr>
          <a:xfrm>
            <a:off x="3493791" y="3305724"/>
            <a:ext cx="1344325" cy="1167350"/>
          </a:xfrm>
          <a:prstGeom prst="rect">
            <a:avLst/>
          </a:prstGeom>
          <a:noFill/>
          <a:ln>
            <a:noFill/>
          </a:ln>
        </p:spPr>
      </p:pic>
      <p:sp>
        <p:nvSpPr>
          <p:cNvPr id="240" name="Google Shape;240;p43"/>
          <p:cNvSpPr txBox="1">
            <a:spLocks noGrp="1"/>
          </p:cNvSpPr>
          <p:nvPr>
            <p:ph type="ctrTitle" idx="6"/>
          </p:nvPr>
        </p:nvSpPr>
        <p:spPr>
          <a:xfrm>
            <a:off x="713225" y="3490894"/>
            <a:ext cx="2091082" cy="612255"/>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dirty="0"/>
              <a:t>DATABASE DIAGRAMS</a:t>
            </a:r>
            <a:endParaRPr dirty="0"/>
          </a:p>
        </p:txBody>
      </p:sp>
      <p:sp>
        <p:nvSpPr>
          <p:cNvPr id="242" name="Google Shape;242;p43"/>
          <p:cNvSpPr txBox="1">
            <a:spLocks noGrp="1"/>
          </p:cNvSpPr>
          <p:nvPr>
            <p:ph type="title" idx="8"/>
          </p:nvPr>
        </p:nvSpPr>
        <p:spPr>
          <a:xfrm>
            <a:off x="713225" y="2939850"/>
            <a:ext cx="2084700" cy="5778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a:t>03</a:t>
            </a:r>
            <a:endParaRPr/>
          </a:p>
        </p:txBody>
      </p:sp>
      <p:sp>
        <p:nvSpPr>
          <p:cNvPr id="243" name="Google Shape;243;p43"/>
          <p:cNvSpPr txBox="1">
            <a:spLocks noGrp="1"/>
          </p:cNvSpPr>
          <p:nvPr>
            <p:ph type="ctrTitle" idx="15"/>
          </p:nvPr>
        </p:nvSpPr>
        <p:spPr>
          <a:xfrm>
            <a:off x="713225" y="475874"/>
            <a:ext cx="7717500" cy="5259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dirty="0"/>
              <a:t>TABLE OF CONTENTS</a:t>
            </a:r>
            <a:endParaRPr dirty="0"/>
          </a:p>
        </p:txBody>
      </p:sp>
      <p:sp>
        <p:nvSpPr>
          <p:cNvPr id="244" name="Google Shape;244;p43"/>
          <p:cNvSpPr txBox="1">
            <a:spLocks noGrp="1"/>
          </p:cNvSpPr>
          <p:nvPr>
            <p:ph type="ctrTitle"/>
          </p:nvPr>
        </p:nvSpPr>
        <p:spPr>
          <a:xfrm>
            <a:off x="713224" y="1650344"/>
            <a:ext cx="2780567" cy="857956"/>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dirty="0"/>
              <a:t>EXISTING SYSTEM VS PROPOSED SYSTEM</a:t>
            </a:r>
            <a:endParaRPr dirty="0"/>
          </a:p>
        </p:txBody>
      </p:sp>
      <p:sp>
        <p:nvSpPr>
          <p:cNvPr id="246" name="Google Shape;246;p43"/>
          <p:cNvSpPr txBox="1">
            <a:spLocks noGrp="1"/>
          </p:cNvSpPr>
          <p:nvPr>
            <p:ph type="title" idx="2"/>
          </p:nvPr>
        </p:nvSpPr>
        <p:spPr>
          <a:xfrm>
            <a:off x="713225" y="1100675"/>
            <a:ext cx="2084700" cy="5778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a:t>01</a:t>
            </a:r>
            <a:endParaRPr/>
          </a:p>
        </p:txBody>
      </p:sp>
      <p:sp>
        <p:nvSpPr>
          <p:cNvPr id="247" name="Google Shape;247;p43"/>
          <p:cNvSpPr txBox="1">
            <a:spLocks noGrp="1"/>
          </p:cNvSpPr>
          <p:nvPr>
            <p:ph type="ctrTitle" idx="3"/>
          </p:nvPr>
        </p:nvSpPr>
        <p:spPr>
          <a:xfrm>
            <a:off x="5771074" y="1650344"/>
            <a:ext cx="2659652" cy="577800"/>
          </a:xfrm>
          <a:prstGeom prst="rect">
            <a:avLst/>
          </a:prstGeom>
        </p:spPr>
        <p:txBody>
          <a:bodyPr spcFirstLastPara="1" wrap="square" lIns="274300" tIns="0" rIns="91425" bIns="91425" anchor="t" anchorCtr="0">
            <a:noAutofit/>
          </a:bodyPr>
          <a:lstStyle/>
          <a:p>
            <a:pPr marL="0" lvl="0" indent="0" algn="r" rtl="0">
              <a:spcBef>
                <a:spcPts val="0"/>
              </a:spcBef>
              <a:spcAft>
                <a:spcPts val="0"/>
              </a:spcAft>
              <a:buNone/>
            </a:pPr>
            <a:r>
              <a:rPr lang="en" dirty="0"/>
              <a:t>LIST OF</a:t>
            </a:r>
            <a:br>
              <a:rPr lang="en" dirty="0"/>
            </a:br>
            <a:r>
              <a:rPr lang="en" dirty="0"/>
              <a:t>MODULES</a:t>
            </a:r>
            <a:endParaRPr dirty="0"/>
          </a:p>
        </p:txBody>
      </p:sp>
      <p:sp>
        <p:nvSpPr>
          <p:cNvPr id="249" name="Google Shape;249;p43"/>
          <p:cNvSpPr txBox="1">
            <a:spLocks noGrp="1"/>
          </p:cNvSpPr>
          <p:nvPr>
            <p:ph type="title" idx="5"/>
          </p:nvPr>
        </p:nvSpPr>
        <p:spPr>
          <a:xfrm>
            <a:off x="6346031" y="1102100"/>
            <a:ext cx="2084700" cy="576300"/>
          </a:xfrm>
          <a:prstGeom prst="rect">
            <a:avLst/>
          </a:prstGeom>
        </p:spPr>
        <p:txBody>
          <a:bodyPr spcFirstLastPara="1" wrap="square" lIns="91425" tIns="0" rIns="91425" bIns="91425" anchor="t" anchorCtr="0">
            <a:noAutofit/>
          </a:bodyPr>
          <a:lstStyle/>
          <a:p>
            <a:pPr marL="0" lvl="0" indent="0" algn="r" rtl="0">
              <a:spcBef>
                <a:spcPts val="0"/>
              </a:spcBef>
              <a:spcAft>
                <a:spcPts val="0"/>
              </a:spcAft>
              <a:buNone/>
            </a:pPr>
            <a:r>
              <a:rPr lang="en"/>
              <a:t>02</a:t>
            </a:r>
            <a:endParaRPr/>
          </a:p>
        </p:txBody>
      </p:sp>
      <p:sp>
        <p:nvSpPr>
          <p:cNvPr id="250" name="Google Shape;250;p43"/>
          <p:cNvSpPr txBox="1">
            <a:spLocks noGrp="1"/>
          </p:cNvSpPr>
          <p:nvPr>
            <p:ph type="ctrTitle" idx="9"/>
          </p:nvPr>
        </p:nvSpPr>
        <p:spPr>
          <a:xfrm>
            <a:off x="6346026" y="3490895"/>
            <a:ext cx="2084700" cy="577800"/>
          </a:xfrm>
          <a:prstGeom prst="rect">
            <a:avLst/>
          </a:prstGeom>
        </p:spPr>
        <p:txBody>
          <a:bodyPr spcFirstLastPara="1" wrap="square" lIns="91425" tIns="0" rIns="91425" bIns="91425" anchor="t" anchorCtr="0">
            <a:noAutofit/>
          </a:bodyPr>
          <a:lstStyle/>
          <a:p>
            <a:pPr marL="0" lvl="0" indent="0" algn="r" rtl="0">
              <a:spcBef>
                <a:spcPts val="0"/>
              </a:spcBef>
              <a:spcAft>
                <a:spcPts val="0"/>
              </a:spcAft>
              <a:buNone/>
            </a:pPr>
            <a:r>
              <a:rPr lang="en" dirty="0"/>
              <a:t>OUTPUT SCREEN</a:t>
            </a:r>
            <a:endParaRPr dirty="0"/>
          </a:p>
        </p:txBody>
      </p:sp>
      <p:sp>
        <p:nvSpPr>
          <p:cNvPr id="252" name="Google Shape;252;p43"/>
          <p:cNvSpPr txBox="1">
            <a:spLocks noGrp="1"/>
          </p:cNvSpPr>
          <p:nvPr>
            <p:ph type="title" idx="14"/>
          </p:nvPr>
        </p:nvSpPr>
        <p:spPr>
          <a:xfrm>
            <a:off x="6346031" y="2939850"/>
            <a:ext cx="2084700" cy="577800"/>
          </a:xfrm>
          <a:prstGeom prst="rect">
            <a:avLst/>
          </a:prstGeom>
        </p:spPr>
        <p:txBody>
          <a:bodyPr spcFirstLastPara="1" wrap="square" lIns="91425" tIns="0" rIns="91425" bIns="91425" anchor="t" anchorCtr="0">
            <a:noAutofit/>
          </a:bodyPr>
          <a:lstStyle/>
          <a:p>
            <a:pPr marL="0" lvl="0" indent="0" algn="r" rtl="0">
              <a:spcBef>
                <a:spcPts val="0"/>
              </a:spcBef>
              <a:spcAft>
                <a:spcPts val="0"/>
              </a:spcAft>
              <a:buNone/>
            </a:pPr>
            <a:r>
              <a:rPr lang="en"/>
              <a:t>04</a:t>
            </a:r>
            <a:endParaRPr/>
          </a:p>
        </p:txBody>
      </p:sp>
      <p:pic>
        <p:nvPicPr>
          <p:cNvPr id="253" name="Google Shape;253;p43"/>
          <p:cNvPicPr preferRelativeResize="0"/>
          <p:nvPr/>
        </p:nvPicPr>
        <p:blipFill>
          <a:blip r:embed="rId5">
            <a:alphaModFix/>
          </a:blip>
          <a:stretch>
            <a:fillRect/>
          </a:stretch>
        </p:blipFill>
        <p:spPr>
          <a:xfrm flipH="1">
            <a:off x="3575325" y="2428300"/>
            <a:ext cx="1952275" cy="2044775"/>
          </a:xfrm>
          <a:prstGeom prst="rect">
            <a:avLst/>
          </a:prstGeom>
          <a:noFill/>
          <a:ln>
            <a:noFill/>
          </a:ln>
        </p:spPr>
      </p:pic>
      <p:pic>
        <p:nvPicPr>
          <p:cNvPr id="254" name="Google Shape;254;p43"/>
          <p:cNvPicPr preferRelativeResize="0"/>
          <p:nvPr/>
        </p:nvPicPr>
        <p:blipFill>
          <a:blip r:embed="rId6">
            <a:alphaModFix/>
          </a:blip>
          <a:stretch>
            <a:fillRect/>
          </a:stretch>
        </p:blipFill>
        <p:spPr>
          <a:xfrm flipH="1">
            <a:off x="3306883" y="1260950"/>
            <a:ext cx="1932591" cy="2044775"/>
          </a:xfrm>
          <a:prstGeom prst="rect">
            <a:avLst/>
          </a:prstGeom>
          <a:noFill/>
          <a:ln>
            <a:noFill/>
          </a:ln>
        </p:spPr>
      </p:pic>
      <p:pic>
        <p:nvPicPr>
          <p:cNvPr id="255" name="Google Shape;255;p43"/>
          <p:cNvPicPr preferRelativeResize="0"/>
          <p:nvPr/>
        </p:nvPicPr>
        <p:blipFill>
          <a:blip r:embed="rId7">
            <a:alphaModFix/>
          </a:blip>
          <a:stretch>
            <a:fillRect/>
          </a:stretch>
        </p:blipFill>
        <p:spPr>
          <a:xfrm>
            <a:off x="5283225" y="1537375"/>
            <a:ext cx="839381" cy="8037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308"/>
        <p:cNvGrpSpPr/>
        <p:nvPr/>
      </p:nvGrpSpPr>
      <p:grpSpPr>
        <a:xfrm>
          <a:off x="0" y="0"/>
          <a:ext cx="0" cy="0"/>
          <a:chOff x="0" y="0"/>
          <a:chExt cx="0" cy="0"/>
        </a:xfrm>
      </p:grpSpPr>
      <p:sp>
        <p:nvSpPr>
          <p:cNvPr id="309" name="Google Shape;309;p47"/>
          <p:cNvSpPr txBox="1">
            <a:spLocks noGrp="1"/>
          </p:cNvSpPr>
          <p:nvPr>
            <p:ph type="title"/>
          </p:nvPr>
        </p:nvSpPr>
        <p:spPr>
          <a:xfrm>
            <a:off x="4001138" y="2335713"/>
            <a:ext cx="5016446" cy="190827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600" dirty="0"/>
              <a:t>EXISTING SYSTEM</a:t>
            </a:r>
            <a:br>
              <a:rPr lang="en" sz="3600" dirty="0"/>
            </a:br>
            <a:r>
              <a:rPr lang="en" sz="3600" dirty="0"/>
              <a:t>VS</a:t>
            </a:r>
            <a:br>
              <a:rPr lang="en" sz="3600" dirty="0"/>
            </a:br>
            <a:r>
              <a:rPr lang="en" sz="3600" dirty="0"/>
              <a:t>PROPOSED SYSTEM</a:t>
            </a:r>
            <a:endParaRPr sz="3600" dirty="0"/>
          </a:p>
        </p:txBody>
      </p:sp>
      <p:sp>
        <p:nvSpPr>
          <p:cNvPr id="310" name="Google Shape;310;p47"/>
          <p:cNvSpPr txBox="1">
            <a:spLocks noGrp="1"/>
          </p:cNvSpPr>
          <p:nvPr>
            <p:ph type="title" idx="2"/>
          </p:nvPr>
        </p:nvSpPr>
        <p:spPr>
          <a:xfrm>
            <a:off x="5843075" y="737511"/>
            <a:ext cx="2561400" cy="1216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01</a:t>
            </a:r>
            <a:endParaRPr/>
          </a:p>
        </p:txBody>
      </p:sp>
      <p:pic>
        <p:nvPicPr>
          <p:cNvPr id="312" name="Google Shape;312;p47"/>
          <p:cNvPicPr preferRelativeResize="0"/>
          <p:nvPr/>
        </p:nvPicPr>
        <p:blipFill>
          <a:blip r:embed="rId3">
            <a:alphaModFix/>
          </a:blip>
          <a:stretch>
            <a:fillRect/>
          </a:stretch>
        </p:blipFill>
        <p:spPr>
          <a:xfrm>
            <a:off x="773800" y="582975"/>
            <a:ext cx="3571874" cy="3555501"/>
          </a:xfrm>
          <a:prstGeom prst="rect">
            <a:avLst/>
          </a:prstGeom>
          <a:noFill/>
          <a:ln>
            <a:noFill/>
          </a:ln>
        </p:spPr>
      </p:pic>
      <p:pic>
        <p:nvPicPr>
          <p:cNvPr id="313" name="Google Shape;313;p47"/>
          <p:cNvPicPr preferRelativeResize="0"/>
          <p:nvPr/>
        </p:nvPicPr>
        <p:blipFill>
          <a:blip r:embed="rId4">
            <a:alphaModFix/>
          </a:blip>
          <a:stretch>
            <a:fillRect/>
          </a:stretch>
        </p:blipFill>
        <p:spPr>
          <a:xfrm>
            <a:off x="519500" y="1683213"/>
            <a:ext cx="3408968" cy="1140212"/>
          </a:xfrm>
          <a:prstGeom prst="rect">
            <a:avLst/>
          </a:prstGeom>
          <a:noFill/>
          <a:ln>
            <a:noFill/>
          </a:ln>
        </p:spPr>
      </p:pic>
      <p:pic>
        <p:nvPicPr>
          <p:cNvPr id="314" name="Google Shape;314;p47"/>
          <p:cNvPicPr preferRelativeResize="0"/>
          <p:nvPr/>
        </p:nvPicPr>
        <p:blipFill>
          <a:blip r:embed="rId5">
            <a:alphaModFix/>
          </a:blip>
          <a:stretch>
            <a:fillRect/>
          </a:stretch>
        </p:blipFill>
        <p:spPr>
          <a:xfrm rot="-1040281">
            <a:off x="647121" y="1777047"/>
            <a:ext cx="3408965" cy="1293349"/>
          </a:xfrm>
          <a:prstGeom prst="rect">
            <a:avLst/>
          </a:prstGeom>
          <a:noFill/>
          <a:ln>
            <a:noFill/>
          </a:ln>
        </p:spPr>
      </p:pic>
      <p:pic>
        <p:nvPicPr>
          <p:cNvPr id="315" name="Google Shape;315;p47"/>
          <p:cNvPicPr preferRelativeResize="0"/>
          <p:nvPr/>
        </p:nvPicPr>
        <p:blipFill>
          <a:blip r:embed="rId6">
            <a:alphaModFix/>
          </a:blip>
          <a:stretch>
            <a:fillRect/>
          </a:stretch>
        </p:blipFill>
        <p:spPr>
          <a:xfrm flipH="1">
            <a:off x="1247862" y="1683838"/>
            <a:ext cx="1952275" cy="2044775"/>
          </a:xfrm>
          <a:prstGeom prst="rect">
            <a:avLst/>
          </a:prstGeom>
          <a:noFill/>
          <a:ln>
            <a:noFill/>
          </a:ln>
        </p:spPr>
      </p:pic>
      <p:pic>
        <p:nvPicPr>
          <p:cNvPr id="316" name="Google Shape;316;p47"/>
          <p:cNvPicPr preferRelativeResize="0"/>
          <p:nvPr/>
        </p:nvPicPr>
        <p:blipFill>
          <a:blip r:embed="rId7">
            <a:alphaModFix/>
          </a:blip>
          <a:stretch>
            <a:fillRect/>
          </a:stretch>
        </p:blipFill>
        <p:spPr>
          <a:xfrm>
            <a:off x="1734400" y="943141"/>
            <a:ext cx="704744" cy="740700"/>
          </a:xfrm>
          <a:prstGeom prst="rect">
            <a:avLst/>
          </a:prstGeom>
          <a:noFill/>
          <a:ln>
            <a:noFill/>
          </a:ln>
        </p:spPr>
      </p:pic>
      <p:pic>
        <p:nvPicPr>
          <p:cNvPr id="317" name="Google Shape;317;p47"/>
          <p:cNvPicPr preferRelativeResize="0"/>
          <p:nvPr/>
        </p:nvPicPr>
        <p:blipFill>
          <a:blip r:embed="rId8">
            <a:alphaModFix/>
          </a:blip>
          <a:stretch>
            <a:fillRect/>
          </a:stretch>
        </p:blipFill>
        <p:spPr>
          <a:xfrm>
            <a:off x="1534250" y="3626650"/>
            <a:ext cx="839381" cy="803750"/>
          </a:xfrm>
          <a:prstGeom prst="rect">
            <a:avLst/>
          </a:prstGeom>
          <a:noFill/>
          <a:ln>
            <a:noFill/>
          </a:ln>
        </p:spPr>
      </p:pic>
      <p:pic>
        <p:nvPicPr>
          <p:cNvPr id="318" name="Google Shape;318;p47"/>
          <p:cNvPicPr preferRelativeResize="0"/>
          <p:nvPr/>
        </p:nvPicPr>
        <p:blipFill>
          <a:blip r:embed="rId9">
            <a:alphaModFix/>
          </a:blip>
          <a:stretch>
            <a:fillRect/>
          </a:stretch>
        </p:blipFill>
        <p:spPr>
          <a:xfrm>
            <a:off x="3941691" y="899509"/>
            <a:ext cx="875027" cy="892182"/>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p48"/>
          <p:cNvSpPr txBox="1">
            <a:spLocks noGrp="1"/>
          </p:cNvSpPr>
          <p:nvPr>
            <p:ph type="title"/>
          </p:nvPr>
        </p:nvSpPr>
        <p:spPr>
          <a:xfrm>
            <a:off x="690921" y="441234"/>
            <a:ext cx="4523931" cy="75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EXISTING SYSTEM</a:t>
            </a:r>
            <a:endParaRPr dirty="0"/>
          </a:p>
        </p:txBody>
      </p:sp>
      <p:sp>
        <p:nvSpPr>
          <p:cNvPr id="324" name="Google Shape;324;p48"/>
          <p:cNvSpPr txBox="1">
            <a:spLocks noGrp="1"/>
          </p:cNvSpPr>
          <p:nvPr>
            <p:ph type="subTitle" idx="1"/>
          </p:nvPr>
        </p:nvSpPr>
        <p:spPr>
          <a:xfrm>
            <a:off x="690921" y="1464061"/>
            <a:ext cx="8215185" cy="2580116"/>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029" sz="1800" dirty="0">
                <a:effectLst/>
                <a:latin typeface="Times New Roman" panose="02020603050405020304" pitchFamily="18" charset="0"/>
                <a:ea typeface="Calibri" panose="020F0502020204030204" pitchFamily="34" charset="0"/>
              </a:rPr>
              <a:t>	</a:t>
            </a:r>
            <a:r>
              <a:rPr lang="en-029" sz="1800" dirty="0">
                <a:effectLst/>
                <a:latin typeface="Cardo" panose="020B0604020202020204" charset="-79"/>
                <a:ea typeface="Cardo" panose="020B0604020202020204" charset="-79"/>
                <a:cs typeface="Cardo" panose="020B0604020202020204" charset="-79"/>
              </a:rPr>
              <a:t>The existing system relies heavily on manual processes such as paper-based registrations, excel spreadsheets for scheduling, and email communication for coordination. Information and resources are scattered across various platforms and documents, making it challenging to maintain consistency and transparency. Participants may face difficulties accessing event information or registering due to limited online presence or outdated systems. Without a dedicated system, there's a lack of efficient resource allocation and utilization, leading to potential wastage and inefficiencies</a:t>
            </a:r>
            <a:endParaRPr dirty="0">
              <a:latin typeface="Cardo" panose="020B0604020202020204" charset="-79"/>
              <a:ea typeface="Cardo" panose="020B0604020202020204" charset="-79"/>
              <a:cs typeface="Cardo" panose="020B0604020202020204" charset="-79"/>
            </a:endParaRPr>
          </a:p>
        </p:txBody>
      </p:sp>
      <p:pic>
        <p:nvPicPr>
          <p:cNvPr id="326" name="Google Shape;326;p48"/>
          <p:cNvPicPr preferRelativeResize="0"/>
          <p:nvPr/>
        </p:nvPicPr>
        <p:blipFill>
          <a:blip r:embed="rId3">
            <a:alphaModFix/>
          </a:blip>
          <a:stretch>
            <a:fillRect/>
          </a:stretch>
        </p:blipFill>
        <p:spPr>
          <a:xfrm>
            <a:off x="-694641" y="3796066"/>
            <a:ext cx="3571874" cy="3555501"/>
          </a:xfrm>
          <a:prstGeom prst="rect">
            <a:avLst/>
          </a:prstGeom>
          <a:noFill/>
          <a:ln>
            <a:noFill/>
          </a:ln>
        </p:spPr>
      </p:pic>
      <p:pic>
        <p:nvPicPr>
          <p:cNvPr id="327" name="Google Shape;327;p48"/>
          <p:cNvPicPr preferRelativeResize="0"/>
          <p:nvPr/>
        </p:nvPicPr>
        <p:blipFill>
          <a:blip r:embed="rId3">
            <a:alphaModFix/>
          </a:blip>
          <a:stretch>
            <a:fillRect/>
          </a:stretch>
        </p:blipFill>
        <p:spPr>
          <a:xfrm rot="16791055" flipH="1">
            <a:off x="7696967" y="-1333160"/>
            <a:ext cx="2310937" cy="382745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p48"/>
          <p:cNvSpPr txBox="1">
            <a:spLocks noGrp="1"/>
          </p:cNvSpPr>
          <p:nvPr>
            <p:ph type="title"/>
          </p:nvPr>
        </p:nvSpPr>
        <p:spPr>
          <a:xfrm>
            <a:off x="742961" y="433800"/>
            <a:ext cx="4657745" cy="75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PROPOSED SYSTEM</a:t>
            </a:r>
            <a:endParaRPr dirty="0"/>
          </a:p>
        </p:txBody>
      </p:sp>
      <p:sp>
        <p:nvSpPr>
          <p:cNvPr id="324" name="Google Shape;324;p48"/>
          <p:cNvSpPr txBox="1">
            <a:spLocks noGrp="1"/>
          </p:cNvSpPr>
          <p:nvPr>
            <p:ph type="subTitle" idx="1"/>
          </p:nvPr>
        </p:nvSpPr>
        <p:spPr>
          <a:xfrm>
            <a:off x="742961" y="1535141"/>
            <a:ext cx="8215185" cy="2260925"/>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029" sz="1800" dirty="0">
                <a:effectLst/>
                <a:latin typeface="Times New Roman" panose="02020603050405020304" pitchFamily="18" charset="0"/>
                <a:ea typeface="Calibri" panose="020F0502020204030204" pitchFamily="34" charset="0"/>
              </a:rPr>
              <a:t>	</a:t>
            </a:r>
            <a:r>
              <a:rPr lang="en-US" sz="1800" dirty="0">
                <a:effectLst/>
                <a:latin typeface="Cardo" panose="020B0604020202020204" charset="-79"/>
                <a:ea typeface="Cardo" panose="020B0604020202020204" charset="-79"/>
                <a:cs typeface="Cardo" panose="020B0604020202020204" charset="-79"/>
              </a:rPr>
              <a:t>Loyo </a:t>
            </a:r>
            <a:r>
              <a:rPr lang="en-US" sz="1800" dirty="0">
                <a:solidFill>
                  <a:srgbClr val="FFFFFF"/>
                </a:solidFill>
                <a:effectLst/>
                <a:latin typeface="Cardo" panose="020B0604020202020204" charset="-79"/>
                <a:ea typeface="Cardo" panose="020B0604020202020204" charset="-79"/>
                <a:cs typeface="Cardo" panose="020B0604020202020204" charset="-79"/>
              </a:rPr>
              <a:t>Events</a:t>
            </a:r>
            <a:r>
              <a:rPr lang="en-US" sz="1800" dirty="0">
                <a:effectLst/>
                <a:latin typeface="Cardo" panose="020B0604020202020204" charset="-79"/>
                <a:ea typeface="Cardo" panose="020B0604020202020204" charset="-79"/>
                <a:cs typeface="Cardo" panose="020B0604020202020204" charset="-79"/>
              </a:rPr>
              <a:t> automates many tasks such as registration, scheduling, and communication, reducing manual effort and saving time for organizers and participants. It provides a centralized platform where all event-related information, including schedules, registrations, and resources, is stored and accessible to authorized users. It offers a user-friendly web interface accessible from any device with an internet connection, enabling seamless access to event information and registration.</a:t>
            </a:r>
            <a:endParaRPr lang="en-029" dirty="0">
              <a:latin typeface="Cardo" panose="020B0604020202020204" charset="-79"/>
              <a:ea typeface="Cardo" panose="020B0604020202020204" charset="-79"/>
              <a:cs typeface="Cardo" panose="020B0604020202020204" charset="-79"/>
            </a:endParaRPr>
          </a:p>
        </p:txBody>
      </p:sp>
      <p:pic>
        <p:nvPicPr>
          <p:cNvPr id="326" name="Google Shape;326;p48"/>
          <p:cNvPicPr preferRelativeResize="0"/>
          <p:nvPr/>
        </p:nvPicPr>
        <p:blipFill>
          <a:blip r:embed="rId3">
            <a:alphaModFix/>
          </a:blip>
          <a:stretch>
            <a:fillRect/>
          </a:stretch>
        </p:blipFill>
        <p:spPr>
          <a:xfrm>
            <a:off x="-694641" y="3796066"/>
            <a:ext cx="3571874" cy="3555501"/>
          </a:xfrm>
          <a:prstGeom prst="rect">
            <a:avLst/>
          </a:prstGeom>
          <a:noFill/>
          <a:ln>
            <a:noFill/>
          </a:ln>
        </p:spPr>
      </p:pic>
      <p:pic>
        <p:nvPicPr>
          <p:cNvPr id="327" name="Google Shape;327;p48"/>
          <p:cNvPicPr preferRelativeResize="0"/>
          <p:nvPr/>
        </p:nvPicPr>
        <p:blipFill>
          <a:blip r:embed="rId3">
            <a:alphaModFix/>
          </a:blip>
          <a:stretch>
            <a:fillRect/>
          </a:stretch>
        </p:blipFill>
        <p:spPr>
          <a:xfrm rot="16791055" flipH="1">
            <a:off x="7696967" y="-1333160"/>
            <a:ext cx="2310937" cy="3827451"/>
          </a:xfrm>
          <a:prstGeom prst="rect">
            <a:avLst/>
          </a:prstGeom>
          <a:noFill/>
          <a:ln>
            <a:noFill/>
          </a:ln>
        </p:spPr>
      </p:pic>
    </p:spTree>
    <p:extLst>
      <p:ext uri="{BB962C8B-B14F-4D97-AF65-F5344CB8AC3E}">
        <p14:creationId xmlns:p14="http://schemas.microsoft.com/office/powerpoint/2010/main" val="18346220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pic>
        <p:nvPicPr>
          <p:cNvPr id="336" name="Google Shape;336;p49"/>
          <p:cNvPicPr preferRelativeResize="0"/>
          <p:nvPr/>
        </p:nvPicPr>
        <p:blipFill>
          <a:blip r:embed="rId3">
            <a:alphaModFix/>
          </a:blip>
          <a:stretch>
            <a:fillRect/>
          </a:stretch>
        </p:blipFill>
        <p:spPr>
          <a:xfrm flipH="1">
            <a:off x="-1337632" y="-2295117"/>
            <a:ext cx="3571874" cy="3555501"/>
          </a:xfrm>
          <a:prstGeom prst="rect">
            <a:avLst/>
          </a:prstGeom>
          <a:noFill/>
          <a:ln>
            <a:noFill/>
          </a:ln>
        </p:spPr>
      </p:pic>
      <p:pic>
        <p:nvPicPr>
          <p:cNvPr id="339" name="Google Shape;339;p49"/>
          <p:cNvPicPr preferRelativeResize="0"/>
          <p:nvPr/>
        </p:nvPicPr>
        <p:blipFill>
          <a:blip r:embed="rId4">
            <a:alphaModFix/>
          </a:blip>
          <a:stretch>
            <a:fillRect/>
          </a:stretch>
        </p:blipFill>
        <p:spPr>
          <a:xfrm>
            <a:off x="8236593" y="4196386"/>
            <a:ext cx="704744" cy="740700"/>
          </a:xfrm>
          <a:prstGeom prst="rect">
            <a:avLst/>
          </a:prstGeom>
          <a:noFill/>
          <a:ln>
            <a:noFill/>
          </a:ln>
        </p:spPr>
      </p:pic>
      <p:pic>
        <p:nvPicPr>
          <p:cNvPr id="340" name="Google Shape;340;p49"/>
          <p:cNvPicPr preferRelativeResize="0"/>
          <p:nvPr/>
        </p:nvPicPr>
        <p:blipFill>
          <a:blip r:embed="rId3">
            <a:alphaModFix/>
          </a:blip>
          <a:stretch>
            <a:fillRect/>
          </a:stretch>
        </p:blipFill>
        <p:spPr>
          <a:xfrm flipH="1">
            <a:off x="5901755" y="3986753"/>
            <a:ext cx="3571874" cy="3555501"/>
          </a:xfrm>
          <a:prstGeom prst="rect">
            <a:avLst/>
          </a:prstGeom>
          <a:noFill/>
          <a:ln>
            <a:noFill/>
          </a:ln>
        </p:spPr>
      </p:pic>
      <p:pic>
        <p:nvPicPr>
          <p:cNvPr id="343" name="Google Shape;343;p49"/>
          <p:cNvPicPr preferRelativeResize="0"/>
          <p:nvPr/>
        </p:nvPicPr>
        <p:blipFill>
          <a:blip r:embed="rId5">
            <a:alphaModFix/>
          </a:blip>
          <a:stretch>
            <a:fillRect/>
          </a:stretch>
        </p:blipFill>
        <p:spPr>
          <a:xfrm>
            <a:off x="141543" y="143364"/>
            <a:ext cx="839381" cy="803750"/>
          </a:xfrm>
          <a:prstGeom prst="rect">
            <a:avLst/>
          </a:prstGeom>
          <a:noFill/>
          <a:ln>
            <a:noFill/>
          </a:ln>
        </p:spPr>
      </p:pic>
      <p:sp>
        <p:nvSpPr>
          <p:cNvPr id="344" name="Google Shape;344;p49"/>
          <p:cNvSpPr txBox="1">
            <a:spLocks noGrp="1"/>
          </p:cNvSpPr>
          <p:nvPr>
            <p:ph type="title"/>
          </p:nvPr>
        </p:nvSpPr>
        <p:spPr>
          <a:xfrm>
            <a:off x="4462057" y="471329"/>
            <a:ext cx="4681943" cy="1179044"/>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SOFTWARE REQUIREMENTS</a:t>
            </a:r>
            <a:endParaRPr dirty="0"/>
          </a:p>
        </p:txBody>
      </p:sp>
      <p:sp>
        <p:nvSpPr>
          <p:cNvPr id="345" name="Google Shape;345;p49"/>
          <p:cNvSpPr txBox="1">
            <a:spLocks noGrp="1"/>
          </p:cNvSpPr>
          <p:nvPr>
            <p:ph type="subTitle" idx="1"/>
          </p:nvPr>
        </p:nvSpPr>
        <p:spPr>
          <a:xfrm>
            <a:off x="323712" y="1260384"/>
            <a:ext cx="3843127" cy="1260954"/>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dirty="0"/>
              <a:t>HARDWARE REQUIREMENTS</a:t>
            </a:r>
            <a:endParaRPr dirty="0"/>
          </a:p>
        </p:txBody>
      </p:sp>
      <p:sp>
        <p:nvSpPr>
          <p:cNvPr id="346" name="Google Shape;346;p49"/>
          <p:cNvSpPr txBox="1">
            <a:spLocks noGrp="1"/>
          </p:cNvSpPr>
          <p:nvPr>
            <p:ph type="subTitle" idx="2"/>
          </p:nvPr>
        </p:nvSpPr>
        <p:spPr>
          <a:xfrm>
            <a:off x="4572000" y="1760093"/>
            <a:ext cx="4411980" cy="2469008"/>
          </a:xfrm>
          <a:prstGeom prst="rect">
            <a:avLst/>
          </a:prstGeom>
        </p:spPr>
        <p:txBody>
          <a:bodyPr spcFirstLastPara="1" wrap="square" lIns="91425" tIns="91425" rIns="91425" bIns="91425" numCol="1" anchor="t" anchorCtr="0">
            <a:noAutofit/>
          </a:bodyPr>
          <a:lstStyle/>
          <a:p>
            <a:pPr marL="180340" algn="just">
              <a:spcBef>
                <a:spcPts val="1200"/>
              </a:spcBef>
              <a:spcAft>
                <a:spcPts val="1200"/>
              </a:spcAft>
            </a:pPr>
            <a:r>
              <a:rPr lang="en-029" sz="1800" dirty="0">
                <a:effectLst/>
                <a:latin typeface="Times New Roman" panose="02020603050405020304" pitchFamily="18" charset="0"/>
                <a:ea typeface="Times New Roman" panose="02020603050405020304" pitchFamily="18" charset="0"/>
              </a:rPr>
              <a:t>Operating System	: Windows 7 and Above</a:t>
            </a:r>
            <a:endParaRPr lang="en-IN" sz="1800" dirty="0">
              <a:effectLst/>
              <a:latin typeface="Calibri" panose="020F0502020204030204" pitchFamily="34" charset="0"/>
              <a:ea typeface="Calibri" panose="020F0502020204030204" pitchFamily="34" charset="0"/>
            </a:endParaRPr>
          </a:p>
          <a:p>
            <a:pPr marL="180340" algn="just">
              <a:spcAft>
                <a:spcPts val="1200"/>
              </a:spcAft>
            </a:pPr>
            <a:r>
              <a:rPr lang="en-029" sz="1800" dirty="0">
                <a:effectLst/>
                <a:latin typeface="Times New Roman" panose="02020603050405020304" pitchFamily="18" charset="0"/>
                <a:ea typeface="Times New Roman" panose="02020603050405020304" pitchFamily="18" charset="0"/>
              </a:rPr>
              <a:t>Front-End	: HTML, CSS, JavaScript</a:t>
            </a:r>
            <a:endParaRPr lang="en-IN" sz="1800" dirty="0">
              <a:effectLst/>
              <a:latin typeface="Calibri" panose="020F0502020204030204" pitchFamily="34" charset="0"/>
              <a:ea typeface="Calibri" panose="020F0502020204030204" pitchFamily="34" charset="0"/>
            </a:endParaRPr>
          </a:p>
          <a:p>
            <a:pPr marL="180340" algn="just">
              <a:spcAft>
                <a:spcPts val="1200"/>
              </a:spcAft>
            </a:pPr>
            <a:r>
              <a:rPr lang="en-029" sz="1800" dirty="0">
                <a:effectLst/>
                <a:latin typeface="Times New Roman" panose="02020603050405020304" pitchFamily="18" charset="0"/>
                <a:ea typeface="Times New Roman" panose="02020603050405020304" pitchFamily="18" charset="0"/>
              </a:rPr>
              <a:t>Backend-End	: PHP, MySQL</a:t>
            </a:r>
            <a:endParaRPr lang="en-IN" sz="1800" dirty="0">
              <a:effectLst/>
              <a:latin typeface="Calibri" panose="020F0502020204030204" pitchFamily="34" charset="0"/>
              <a:ea typeface="Calibri" panose="020F0502020204030204" pitchFamily="34" charset="0"/>
            </a:endParaRPr>
          </a:p>
          <a:p>
            <a:pPr marL="180340" algn="just">
              <a:spcAft>
                <a:spcPts val="1200"/>
              </a:spcAft>
            </a:pPr>
            <a:r>
              <a:rPr lang="en-029" sz="1800" dirty="0">
                <a:effectLst/>
                <a:latin typeface="Times New Roman" panose="02020603050405020304" pitchFamily="18" charset="0"/>
                <a:ea typeface="Times New Roman" panose="02020603050405020304" pitchFamily="18" charset="0"/>
              </a:rPr>
              <a:t>Software		: XAMPP, VS Code</a:t>
            </a:r>
            <a:endParaRPr lang="en-IN" sz="1800" dirty="0">
              <a:effectLst/>
              <a:latin typeface="Calibri" panose="020F0502020204030204" pitchFamily="34" charset="0"/>
              <a:ea typeface="Calibri" panose="020F0502020204030204" pitchFamily="34" charset="0"/>
            </a:endParaRPr>
          </a:p>
          <a:p>
            <a:pPr marL="180340" algn="just">
              <a:spcAft>
                <a:spcPts val="1200"/>
              </a:spcAft>
            </a:pPr>
            <a:r>
              <a:rPr lang="en-029" sz="1800" dirty="0">
                <a:effectLst/>
                <a:latin typeface="Times New Roman" panose="02020603050405020304" pitchFamily="18" charset="0"/>
                <a:ea typeface="Times New Roman" panose="02020603050405020304" pitchFamily="18" charset="0"/>
              </a:rPr>
              <a:t>Server		: Apache</a:t>
            </a:r>
            <a:endParaRPr lang="en-IN" sz="1800" dirty="0">
              <a:effectLst/>
              <a:latin typeface="Calibri" panose="020F0502020204030204" pitchFamily="34" charset="0"/>
              <a:ea typeface="Calibri" panose="020F0502020204030204" pitchFamily="34" charset="0"/>
            </a:endParaRPr>
          </a:p>
        </p:txBody>
      </p:sp>
      <p:sp>
        <p:nvSpPr>
          <p:cNvPr id="347" name="Google Shape;347;p49"/>
          <p:cNvSpPr txBox="1">
            <a:spLocks noGrp="1"/>
          </p:cNvSpPr>
          <p:nvPr>
            <p:ph type="subTitle" idx="3"/>
          </p:nvPr>
        </p:nvSpPr>
        <p:spPr>
          <a:xfrm>
            <a:off x="561233" y="2622163"/>
            <a:ext cx="3367668" cy="1548393"/>
          </a:xfrm>
          <a:prstGeom prst="rect">
            <a:avLst/>
          </a:prstGeom>
        </p:spPr>
        <p:txBody>
          <a:bodyPr spcFirstLastPara="1" wrap="square" lIns="91425" tIns="91425" rIns="91425" bIns="91425" anchor="t" anchorCtr="0">
            <a:noAutofit/>
          </a:bodyPr>
          <a:lstStyle/>
          <a:p>
            <a:pPr marL="180340" algn="just">
              <a:spcBef>
                <a:spcPts val="1200"/>
              </a:spcBef>
              <a:spcAft>
                <a:spcPts val="1200"/>
              </a:spcAft>
            </a:pPr>
            <a:r>
              <a:rPr lang="en-029" sz="1800" dirty="0">
                <a:effectLst/>
                <a:latin typeface="Times New Roman" panose="02020603050405020304" pitchFamily="18" charset="0"/>
                <a:ea typeface="Times New Roman" panose="02020603050405020304" pitchFamily="18" charset="0"/>
              </a:rPr>
              <a:t>Processor		: Intel Core i3</a:t>
            </a:r>
            <a:endParaRPr lang="en-IN" sz="1800" dirty="0">
              <a:effectLst/>
              <a:latin typeface="Calibri" panose="020F0502020204030204" pitchFamily="34" charset="0"/>
              <a:ea typeface="Calibri" panose="020F0502020204030204" pitchFamily="34" charset="0"/>
            </a:endParaRPr>
          </a:p>
          <a:p>
            <a:pPr marL="180340" algn="just">
              <a:spcAft>
                <a:spcPts val="1200"/>
              </a:spcAft>
            </a:pPr>
            <a:r>
              <a:rPr lang="en-029" sz="1800" dirty="0">
                <a:effectLst/>
                <a:latin typeface="Times New Roman" panose="02020603050405020304" pitchFamily="18" charset="0"/>
                <a:ea typeface="Times New Roman" panose="02020603050405020304" pitchFamily="18" charset="0"/>
              </a:rPr>
              <a:t>Hard Disk	: 256 GB</a:t>
            </a:r>
            <a:endParaRPr lang="en-IN" sz="1800" dirty="0">
              <a:effectLst/>
              <a:latin typeface="Calibri" panose="020F0502020204030204" pitchFamily="34" charset="0"/>
              <a:ea typeface="Calibri" panose="020F0502020204030204" pitchFamily="34" charset="0"/>
            </a:endParaRPr>
          </a:p>
          <a:p>
            <a:pPr marL="180340" algn="just">
              <a:spcAft>
                <a:spcPts val="1200"/>
              </a:spcAft>
            </a:pPr>
            <a:r>
              <a:rPr lang="en-029" sz="1800" dirty="0">
                <a:effectLst/>
                <a:latin typeface="Times New Roman" panose="02020603050405020304" pitchFamily="18" charset="0"/>
                <a:ea typeface="Times New Roman" panose="02020603050405020304" pitchFamily="18" charset="0"/>
              </a:rPr>
              <a:t>RAM		: 4GB</a:t>
            </a:r>
            <a:endParaRPr lang="en-IN" sz="1800" dirty="0">
              <a:effectLst/>
              <a:latin typeface="Calibri" panose="020F0502020204030204" pitchFamily="34" charset="0"/>
              <a:ea typeface="Calibri" panose="020F0502020204030204" pitchFamily="34" charset="0"/>
            </a:endParaRPr>
          </a:p>
          <a:p>
            <a:pPr marL="0" lvl="0" indent="0" algn="ctr" rtl="0">
              <a:spcBef>
                <a:spcPts val="1200"/>
              </a:spcBef>
              <a:spcAft>
                <a:spcPts val="1200"/>
              </a:spcAft>
              <a:buNone/>
            </a:pPr>
            <a:endParaRPr dirty="0"/>
          </a:p>
        </p:txBody>
      </p:sp>
      <p:cxnSp>
        <p:nvCxnSpPr>
          <p:cNvPr id="3" name="Straight Connector 2">
            <a:extLst>
              <a:ext uri="{FF2B5EF4-FFF2-40B4-BE49-F238E27FC236}">
                <a16:creationId xmlns:a16="http://schemas.microsoft.com/office/drawing/2014/main" id="{8FC84CB3-0D8A-60E5-B25C-493498056EFF}"/>
              </a:ext>
            </a:extLst>
          </p:cNvPr>
          <p:cNvCxnSpPr>
            <a:cxnSpLocks/>
          </p:cNvCxnSpPr>
          <p:nvPr/>
        </p:nvCxnSpPr>
        <p:spPr>
          <a:xfrm>
            <a:off x="4408449" y="0"/>
            <a:ext cx="0" cy="514350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91"/>
        <p:cNvGrpSpPr/>
        <p:nvPr/>
      </p:nvGrpSpPr>
      <p:grpSpPr>
        <a:xfrm>
          <a:off x="0" y="0"/>
          <a:ext cx="0" cy="0"/>
          <a:chOff x="0" y="0"/>
          <a:chExt cx="0" cy="0"/>
        </a:xfrm>
      </p:grpSpPr>
      <p:pic>
        <p:nvPicPr>
          <p:cNvPr id="592" name="Google Shape;592;p60"/>
          <p:cNvPicPr preferRelativeResize="0"/>
          <p:nvPr/>
        </p:nvPicPr>
        <p:blipFill>
          <a:blip r:embed="rId3">
            <a:alphaModFix/>
          </a:blip>
          <a:stretch>
            <a:fillRect/>
          </a:stretch>
        </p:blipFill>
        <p:spPr>
          <a:xfrm rot="-6559945">
            <a:off x="5545062" y="-1238250"/>
            <a:ext cx="3571873" cy="3555500"/>
          </a:xfrm>
          <a:prstGeom prst="rect">
            <a:avLst/>
          </a:prstGeom>
          <a:noFill/>
          <a:ln>
            <a:noFill/>
          </a:ln>
        </p:spPr>
      </p:pic>
      <p:pic>
        <p:nvPicPr>
          <p:cNvPr id="593" name="Google Shape;593;p60"/>
          <p:cNvPicPr preferRelativeResize="0"/>
          <p:nvPr/>
        </p:nvPicPr>
        <p:blipFill>
          <a:blip r:embed="rId3">
            <a:alphaModFix/>
          </a:blip>
          <a:stretch>
            <a:fillRect/>
          </a:stretch>
        </p:blipFill>
        <p:spPr>
          <a:xfrm>
            <a:off x="3446850" y="-968800"/>
            <a:ext cx="3571874" cy="3555501"/>
          </a:xfrm>
          <a:prstGeom prst="rect">
            <a:avLst/>
          </a:prstGeom>
          <a:noFill/>
          <a:ln>
            <a:noFill/>
          </a:ln>
        </p:spPr>
      </p:pic>
      <p:sp>
        <p:nvSpPr>
          <p:cNvPr id="594" name="Google Shape;594;p60"/>
          <p:cNvSpPr txBox="1">
            <a:spLocks noGrp="1"/>
          </p:cNvSpPr>
          <p:nvPr>
            <p:ph type="title"/>
          </p:nvPr>
        </p:nvSpPr>
        <p:spPr>
          <a:xfrm>
            <a:off x="2734995" y="3079006"/>
            <a:ext cx="4390800" cy="136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LIST OF MODULES</a:t>
            </a:r>
            <a:endParaRPr dirty="0"/>
          </a:p>
        </p:txBody>
      </p:sp>
      <p:sp>
        <p:nvSpPr>
          <p:cNvPr id="595" name="Google Shape;595;p60"/>
          <p:cNvSpPr txBox="1">
            <a:spLocks noGrp="1"/>
          </p:cNvSpPr>
          <p:nvPr>
            <p:ph type="title" idx="2"/>
          </p:nvPr>
        </p:nvSpPr>
        <p:spPr>
          <a:xfrm>
            <a:off x="652602" y="3050602"/>
            <a:ext cx="1596900" cy="1361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02</a:t>
            </a:r>
            <a:endParaRPr dirty="0"/>
          </a:p>
        </p:txBody>
      </p:sp>
      <p:pic>
        <p:nvPicPr>
          <p:cNvPr id="597" name="Google Shape;597;p60"/>
          <p:cNvPicPr preferRelativeResize="0"/>
          <p:nvPr/>
        </p:nvPicPr>
        <p:blipFill>
          <a:blip r:embed="rId4">
            <a:alphaModFix/>
          </a:blip>
          <a:stretch>
            <a:fillRect/>
          </a:stretch>
        </p:blipFill>
        <p:spPr>
          <a:xfrm>
            <a:off x="5397500" y="319825"/>
            <a:ext cx="2685800" cy="2685800"/>
          </a:xfrm>
          <a:prstGeom prst="rect">
            <a:avLst/>
          </a:prstGeom>
          <a:noFill/>
          <a:ln>
            <a:noFill/>
          </a:ln>
        </p:spPr>
      </p:pic>
      <p:pic>
        <p:nvPicPr>
          <p:cNvPr id="598" name="Google Shape;598;p60"/>
          <p:cNvPicPr preferRelativeResize="0"/>
          <p:nvPr/>
        </p:nvPicPr>
        <p:blipFill>
          <a:blip r:embed="rId5">
            <a:alphaModFix/>
          </a:blip>
          <a:stretch>
            <a:fillRect/>
          </a:stretch>
        </p:blipFill>
        <p:spPr>
          <a:xfrm rot="-1677900">
            <a:off x="6180149" y="744217"/>
            <a:ext cx="1782850" cy="1677632"/>
          </a:xfrm>
          <a:prstGeom prst="rect">
            <a:avLst/>
          </a:prstGeom>
          <a:noFill/>
          <a:ln>
            <a:noFill/>
          </a:ln>
        </p:spPr>
      </p:pic>
      <p:pic>
        <p:nvPicPr>
          <p:cNvPr id="599" name="Google Shape;599;p60"/>
          <p:cNvPicPr preferRelativeResize="0"/>
          <p:nvPr/>
        </p:nvPicPr>
        <p:blipFill>
          <a:blip r:embed="rId6">
            <a:alphaModFix/>
          </a:blip>
          <a:stretch>
            <a:fillRect/>
          </a:stretch>
        </p:blipFill>
        <p:spPr>
          <a:xfrm rot="-928992">
            <a:off x="5223637" y="494513"/>
            <a:ext cx="1026100" cy="2336422"/>
          </a:xfrm>
          <a:prstGeom prst="rect">
            <a:avLst/>
          </a:prstGeom>
          <a:noFill/>
          <a:ln>
            <a:noFill/>
          </a:ln>
        </p:spPr>
      </p:pic>
      <p:pic>
        <p:nvPicPr>
          <p:cNvPr id="600" name="Google Shape;600;p60"/>
          <p:cNvPicPr preferRelativeResize="0"/>
          <p:nvPr/>
        </p:nvPicPr>
        <p:blipFill>
          <a:blip r:embed="rId7">
            <a:alphaModFix/>
          </a:blip>
          <a:stretch>
            <a:fillRect/>
          </a:stretch>
        </p:blipFill>
        <p:spPr>
          <a:xfrm rot="1481272">
            <a:off x="6068873" y="693889"/>
            <a:ext cx="1001076" cy="2250502"/>
          </a:xfrm>
          <a:prstGeom prst="rect">
            <a:avLst/>
          </a:prstGeom>
          <a:noFill/>
          <a:ln>
            <a:noFill/>
          </a:ln>
        </p:spPr>
      </p:pic>
      <p:pic>
        <p:nvPicPr>
          <p:cNvPr id="601" name="Google Shape;601;p60"/>
          <p:cNvPicPr preferRelativeResize="0"/>
          <p:nvPr/>
        </p:nvPicPr>
        <p:blipFill>
          <a:blip r:embed="rId8">
            <a:alphaModFix/>
          </a:blip>
          <a:stretch>
            <a:fillRect/>
          </a:stretch>
        </p:blipFill>
        <p:spPr>
          <a:xfrm>
            <a:off x="7461637" y="940050"/>
            <a:ext cx="839381" cy="803750"/>
          </a:xfrm>
          <a:prstGeom prst="rect">
            <a:avLst/>
          </a:prstGeom>
          <a:noFill/>
          <a:ln>
            <a:noFill/>
          </a:ln>
        </p:spPr>
      </p:pic>
      <p:pic>
        <p:nvPicPr>
          <p:cNvPr id="602" name="Google Shape;602;p60"/>
          <p:cNvPicPr preferRelativeResize="0"/>
          <p:nvPr/>
        </p:nvPicPr>
        <p:blipFill>
          <a:blip r:embed="rId9">
            <a:alphaModFix/>
          </a:blip>
          <a:stretch>
            <a:fillRect/>
          </a:stretch>
        </p:blipFill>
        <p:spPr>
          <a:xfrm>
            <a:off x="6756875" y="1980891"/>
            <a:ext cx="704744" cy="740700"/>
          </a:xfrm>
          <a:prstGeom prst="rect">
            <a:avLst/>
          </a:prstGeom>
          <a:noFill/>
          <a:ln>
            <a:noFill/>
          </a:ln>
        </p:spPr>
      </p:pic>
      <p:pic>
        <p:nvPicPr>
          <p:cNvPr id="603" name="Google Shape;603;p60"/>
          <p:cNvPicPr preferRelativeResize="0"/>
          <p:nvPr/>
        </p:nvPicPr>
        <p:blipFill>
          <a:blip r:embed="rId3">
            <a:alphaModFix/>
          </a:blip>
          <a:stretch>
            <a:fillRect/>
          </a:stretch>
        </p:blipFill>
        <p:spPr>
          <a:xfrm>
            <a:off x="-557900" y="-889800"/>
            <a:ext cx="3571874" cy="355550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73977E-AA4A-1B53-6B20-5064278787D7}"/>
              </a:ext>
            </a:extLst>
          </p:cNvPr>
          <p:cNvSpPr>
            <a:spLocks noGrp="1"/>
          </p:cNvSpPr>
          <p:nvPr>
            <p:ph type="title"/>
          </p:nvPr>
        </p:nvSpPr>
        <p:spPr>
          <a:xfrm>
            <a:off x="222570" y="78204"/>
            <a:ext cx="1754911" cy="530400"/>
          </a:xfrm>
        </p:spPr>
        <p:txBody>
          <a:bodyPr/>
          <a:lstStyle/>
          <a:p>
            <a:r>
              <a:rPr lang="en-US" sz="2400" dirty="0"/>
              <a:t>1. Register</a:t>
            </a:r>
            <a:endParaRPr lang="en-IN" sz="2400" dirty="0"/>
          </a:p>
        </p:txBody>
      </p:sp>
      <p:sp>
        <p:nvSpPr>
          <p:cNvPr id="3" name="Title 1">
            <a:extLst>
              <a:ext uri="{FF2B5EF4-FFF2-40B4-BE49-F238E27FC236}">
                <a16:creationId xmlns:a16="http://schemas.microsoft.com/office/drawing/2014/main" id="{BCF0CD64-2503-4516-ADDA-B79F56743B60}"/>
              </a:ext>
            </a:extLst>
          </p:cNvPr>
          <p:cNvSpPr txBox="1">
            <a:spLocks/>
          </p:cNvSpPr>
          <p:nvPr/>
        </p:nvSpPr>
        <p:spPr>
          <a:xfrm>
            <a:off x="255796" y="1656450"/>
            <a:ext cx="2126847" cy="530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600"/>
              <a:buFont typeface="Josefin Sans"/>
              <a:buNone/>
              <a:defRPr sz="3400" b="0" i="0" u="none" strike="noStrike" cap="none">
                <a:solidFill>
                  <a:schemeClr val="lt1"/>
                </a:solidFill>
                <a:latin typeface="Josefin Sans"/>
                <a:ea typeface="Josefin Sans"/>
                <a:cs typeface="Josefin Sans"/>
                <a:sym typeface="Josefin Sans"/>
              </a:defRPr>
            </a:lvl1pPr>
            <a:lvl2pPr marR="0" lvl="1" algn="l" rtl="0">
              <a:lnSpc>
                <a:spcPct val="100000"/>
              </a:lnSpc>
              <a:spcBef>
                <a:spcPts val="0"/>
              </a:spcBef>
              <a:spcAft>
                <a:spcPts val="0"/>
              </a:spcAft>
              <a:buClr>
                <a:schemeClr val="lt1"/>
              </a:buClr>
              <a:buSzPts val="3600"/>
              <a:buFont typeface="Josefin Sans"/>
              <a:buNone/>
              <a:defRPr sz="3600" b="0" i="0" u="none" strike="noStrike" cap="none">
                <a:solidFill>
                  <a:schemeClr val="lt1"/>
                </a:solidFill>
                <a:latin typeface="Josefin Sans"/>
                <a:ea typeface="Josefin Sans"/>
                <a:cs typeface="Josefin Sans"/>
                <a:sym typeface="Josefin Sans"/>
              </a:defRPr>
            </a:lvl2pPr>
            <a:lvl3pPr marR="0" lvl="2" algn="l" rtl="0">
              <a:lnSpc>
                <a:spcPct val="100000"/>
              </a:lnSpc>
              <a:spcBef>
                <a:spcPts val="0"/>
              </a:spcBef>
              <a:spcAft>
                <a:spcPts val="0"/>
              </a:spcAft>
              <a:buClr>
                <a:schemeClr val="lt1"/>
              </a:buClr>
              <a:buSzPts val="3600"/>
              <a:buFont typeface="Josefin Sans"/>
              <a:buNone/>
              <a:defRPr sz="3600" b="0" i="0" u="none" strike="noStrike" cap="none">
                <a:solidFill>
                  <a:schemeClr val="lt1"/>
                </a:solidFill>
                <a:latin typeface="Josefin Sans"/>
                <a:ea typeface="Josefin Sans"/>
                <a:cs typeface="Josefin Sans"/>
                <a:sym typeface="Josefin Sans"/>
              </a:defRPr>
            </a:lvl3pPr>
            <a:lvl4pPr marR="0" lvl="3" algn="l" rtl="0">
              <a:lnSpc>
                <a:spcPct val="100000"/>
              </a:lnSpc>
              <a:spcBef>
                <a:spcPts val="0"/>
              </a:spcBef>
              <a:spcAft>
                <a:spcPts val="0"/>
              </a:spcAft>
              <a:buClr>
                <a:schemeClr val="lt1"/>
              </a:buClr>
              <a:buSzPts val="3600"/>
              <a:buFont typeface="Josefin Sans"/>
              <a:buNone/>
              <a:defRPr sz="3600" b="0" i="0" u="none" strike="noStrike" cap="none">
                <a:solidFill>
                  <a:schemeClr val="lt1"/>
                </a:solidFill>
                <a:latin typeface="Josefin Sans"/>
                <a:ea typeface="Josefin Sans"/>
                <a:cs typeface="Josefin Sans"/>
                <a:sym typeface="Josefin Sans"/>
              </a:defRPr>
            </a:lvl4pPr>
            <a:lvl5pPr marR="0" lvl="4" algn="l" rtl="0">
              <a:lnSpc>
                <a:spcPct val="100000"/>
              </a:lnSpc>
              <a:spcBef>
                <a:spcPts val="0"/>
              </a:spcBef>
              <a:spcAft>
                <a:spcPts val="0"/>
              </a:spcAft>
              <a:buClr>
                <a:schemeClr val="lt1"/>
              </a:buClr>
              <a:buSzPts val="3600"/>
              <a:buFont typeface="Josefin Sans"/>
              <a:buNone/>
              <a:defRPr sz="3600" b="0" i="0" u="none" strike="noStrike" cap="none">
                <a:solidFill>
                  <a:schemeClr val="lt1"/>
                </a:solidFill>
                <a:latin typeface="Josefin Sans"/>
                <a:ea typeface="Josefin Sans"/>
                <a:cs typeface="Josefin Sans"/>
                <a:sym typeface="Josefin Sans"/>
              </a:defRPr>
            </a:lvl5pPr>
            <a:lvl6pPr marR="0" lvl="5" algn="l" rtl="0">
              <a:lnSpc>
                <a:spcPct val="100000"/>
              </a:lnSpc>
              <a:spcBef>
                <a:spcPts val="0"/>
              </a:spcBef>
              <a:spcAft>
                <a:spcPts val="0"/>
              </a:spcAft>
              <a:buClr>
                <a:schemeClr val="lt1"/>
              </a:buClr>
              <a:buSzPts val="3600"/>
              <a:buFont typeface="Josefin Sans"/>
              <a:buNone/>
              <a:defRPr sz="3600" b="0" i="0" u="none" strike="noStrike" cap="none">
                <a:solidFill>
                  <a:schemeClr val="lt1"/>
                </a:solidFill>
                <a:latin typeface="Josefin Sans"/>
                <a:ea typeface="Josefin Sans"/>
                <a:cs typeface="Josefin Sans"/>
                <a:sym typeface="Josefin Sans"/>
              </a:defRPr>
            </a:lvl6pPr>
            <a:lvl7pPr marR="0" lvl="6" algn="l" rtl="0">
              <a:lnSpc>
                <a:spcPct val="100000"/>
              </a:lnSpc>
              <a:spcBef>
                <a:spcPts val="0"/>
              </a:spcBef>
              <a:spcAft>
                <a:spcPts val="0"/>
              </a:spcAft>
              <a:buClr>
                <a:schemeClr val="lt1"/>
              </a:buClr>
              <a:buSzPts val="3600"/>
              <a:buFont typeface="Josefin Sans"/>
              <a:buNone/>
              <a:defRPr sz="3600" b="0" i="0" u="none" strike="noStrike" cap="none">
                <a:solidFill>
                  <a:schemeClr val="lt1"/>
                </a:solidFill>
                <a:latin typeface="Josefin Sans"/>
                <a:ea typeface="Josefin Sans"/>
                <a:cs typeface="Josefin Sans"/>
                <a:sym typeface="Josefin Sans"/>
              </a:defRPr>
            </a:lvl7pPr>
            <a:lvl8pPr marR="0" lvl="7" algn="l" rtl="0">
              <a:lnSpc>
                <a:spcPct val="100000"/>
              </a:lnSpc>
              <a:spcBef>
                <a:spcPts val="0"/>
              </a:spcBef>
              <a:spcAft>
                <a:spcPts val="0"/>
              </a:spcAft>
              <a:buClr>
                <a:schemeClr val="lt1"/>
              </a:buClr>
              <a:buSzPts val="3600"/>
              <a:buFont typeface="Josefin Sans"/>
              <a:buNone/>
              <a:defRPr sz="3600" b="0" i="0" u="none" strike="noStrike" cap="none">
                <a:solidFill>
                  <a:schemeClr val="lt1"/>
                </a:solidFill>
                <a:latin typeface="Josefin Sans"/>
                <a:ea typeface="Josefin Sans"/>
                <a:cs typeface="Josefin Sans"/>
                <a:sym typeface="Josefin Sans"/>
              </a:defRPr>
            </a:lvl8pPr>
            <a:lvl9pPr marR="0" lvl="8" algn="l" rtl="0">
              <a:lnSpc>
                <a:spcPct val="100000"/>
              </a:lnSpc>
              <a:spcBef>
                <a:spcPts val="0"/>
              </a:spcBef>
              <a:spcAft>
                <a:spcPts val="0"/>
              </a:spcAft>
              <a:buClr>
                <a:schemeClr val="lt1"/>
              </a:buClr>
              <a:buSzPts val="3600"/>
              <a:buFont typeface="Josefin Sans"/>
              <a:buNone/>
              <a:defRPr sz="3600" b="0" i="0" u="none" strike="noStrike" cap="none">
                <a:solidFill>
                  <a:schemeClr val="lt1"/>
                </a:solidFill>
                <a:latin typeface="Josefin Sans"/>
                <a:ea typeface="Josefin Sans"/>
                <a:cs typeface="Josefin Sans"/>
                <a:sym typeface="Josefin Sans"/>
              </a:defRPr>
            </a:lvl9pPr>
          </a:lstStyle>
          <a:p>
            <a:r>
              <a:rPr lang="en-US" sz="2400" dirty="0"/>
              <a:t>3. About Us</a:t>
            </a:r>
            <a:endParaRPr lang="en-IN" sz="2400" dirty="0"/>
          </a:p>
        </p:txBody>
      </p:sp>
      <p:sp>
        <p:nvSpPr>
          <p:cNvPr id="4" name="Title 1">
            <a:extLst>
              <a:ext uri="{FF2B5EF4-FFF2-40B4-BE49-F238E27FC236}">
                <a16:creationId xmlns:a16="http://schemas.microsoft.com/office/drawing/2014/main" id="{DD68F830-7297-8AE7-7387-2F9351C01EE0}"/>
              </a:ext>
            </a:extLst>
          </p:cNvPr>
          <p:cNvSpPr txBox="1">
            <a:spLocks/>
          </p:cNvSpPr>
          <p:nvPr/>
        </p:nvSpPr>
        <p:spPr>
          <a:xfrm>
            <a:off x="255796" y="881514"/>
            <a:ext cx="1754911" cy="530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600"/>
              <a:buFont typeface="Josefin Sans"/>
              <a:buNone/>
              <a:defRPr sz="3400" b="0" i="0" u="none" strike="noStrike" cap="none">
                <a:solidFill>
                  <a:schemeClr val="lt1"/>
                </a:solidFill>
                <a:latin typeface="Josefin Sans"/>
                <a:ea typeface="Josefin Sans"/>
                <a:cs typeface="Josefin Sans"/>
                <a:sym typeface="Josefin Sans"/>
              </a:defRPr>
            </a:lvl1pPr>
            <a:lvl2pPr marR="0" lvl="1" algn="l" rtl="0">
              <a:lnSpc>
                <a:spcPct val="100000"/>
              </a:lnSpc>
              <a:spcBef>
                <a:spcPts val="0"/>
              </a:spcBef>
              <a:spcAft>
                <a:spcPts val="0"/>
              </a:spcAft>
              <a:buClr>
                <a:schemeClr val="lt1"/>
              </a:buClr>
              <a:buSzPts val="3600"/>
              <a:buFont typeface="Josefin Sans"/>
              <a:buNone/>
              <a:defRPr sz="3600" b="0" i="0" u="none" strike="noStrike" cap="none">
                <a:solidFill>
                  <a:schemeClr val="lt1"/>
                </a:solidFill>
                <a:latin typeface="Josefin Sans"/>
                <a:ea typeface="Josefin Sans"/>
                <a:cs typeface="Josefin Sans"/>
                <a:sym typeface="Josefin Sans"/>
              </a:defRPr>
            </a:lvl2pPr>
            <a:lvl3pPr marR="0" lvl="2" algn="l" rtl="0">
              <a:lnSpc>
                <a:spcPct val="100000"/>
              </a:lnSpc>
              <a:spcBef>
                <a:spcPts val="0"/>
              </a:spcBef>
              <a:spcAft>
                <a:spcPts val="0"/>
              </a:spcAft>
              <a:buClr>
                <a:schemeClr val="lt1"/>
              </a:buClr>
              <a:buSzPts val="3600"/>
              <a:buFont typeface="Josefin Sans"/>
              <a:buNone/>
              <a:defRPr sz="3600" b="0" i="0" u="none" strike="noStrike" cap="none">
                <a:solidFill>
                  <a:schemeClr val="lt1"/>
                </a:solidFill>
                <a:latin typeface="Josefin Sans"/>
                <a:ea typeface="Josefin Sans"/>
                <a:cs typeface="Josefin Sans"/>
                <a:sym typeface="Josefin Sans"/>
              </a:defRPr>
            </a:lvl3pPr>
            <a:lvl4pPr marR="0" lvl="3" algn="l" rtl="0">
              <a:lnSpc>
                <a:spcPct val="100000"/>
              </a:lnSpc>
              <a:spcBef>
                <a:spcPts val="0"/>
              </a:spcBef>
              <a:spcAft>
                <a:spcPts val="0"/>
              </a:spcAft>
              <a:buClr>
                <a:schemeClr val="lt1"/>
              </a:buClr>
              <a:buSzPts val="3600"/>
              <a:buFont typeface="Josefin Sans"/>
              <a:buNone/>
              <a:defRPr sz="3600" b="0" i="0" u="none" strike="noStrike" cap="none">
                <a:solidFill>
                  <a:schemeClr val="lt1"/>
                </a:solidFill>
                <a:latin typeface="Josefin Sans"/>
                <a:ea typeface="Josefin Sans"/>
                <a:cs typeface="Josefin Sans"/>
                <a:sym typeface="Josefin Sans"/>
              </a:defRPr>
            </a:lvl4pPr>
            <a:lvl5pPr marR="0" lvl="4" algn="l" rtl="0">
              <a:lnSpc>
                <a:spcPct val="100000"/>
              </a:lnSpc>
              <a:spcBef>
                <a:spcPts val="0"/>
              </a:spcBef>
              <a:spcAft>
                <a:spcPts val="0"/>
              </a:spcAft>
              <a:buClr>
                <a:schemeClr val="lt1"/>
              </a:buClr>
              <a:buSzPts val="3600"/>
              <a:buFont typeface="Josefin Sans"/>
              <a:buNone/>
              <a:defRPr sz="3600" b="0" i="0" u="none" strike="noStrike" cap="none">
                <a:solidFill>
                  <a:schemeClr val="lt1"/>
                </a:solidFill>
                <a:latin typeface="Josefin Sans"/>
                <a:ea typeface="Josefin Sans"/>
                <a:cs typeface="Josefin Sans"/>
                <a:sym typeface="Josefin Sans"/>
              </a:defRPr>
            </a:lvl5pPr>
            <a:lvl6pPr marR="0" lvl="5" algn="l" rtl="0">
              <a:lnSpc>
                <a:spcPct val="100000"/>
              </a:lnSpc>
              <a:spcBef>
                <a:spcPts val="0"/>
              </a:spcBef>
              <a:spcAft>
                <a:spcPts val="0"/>
              </a:spcAft>
              <a:buClr>
                <a:schemeClr val="lt1"/>
              </a:buClr>
              <a:buSzPts val="3600"/>
              <a:buFont typeface="Josefin Sans"/>
              <a:buNone/>
              <a:defRPr sz="3600" b="0" i="0" u="none" strike="noStrike" cap="none">
                <a:solidFill>
                  <a:schemeClr val="lt1"/>
                </a:solidFill>
                <a:latin typeface="Josefin Sans"/>
                <a:ea typeface="Josefin Sans"/>
                <a:cs typeface="Josefin Sans"/>
                <a:sym typeface="Josefin Sans"/>
              </a:defRPr>
            </a:lvl6pPr>
            <a:lvl7pPr marR="0" lvl="6" algn="l" rtl="0">
              <a:lnSpc>
                <a:spcPct val="100000"/>
              </a:lnSpc>
              <a:spcBef>
                <a:spcPts val="0"/>
              </a:spcBef>
              <a:spcAft>
                <a:spcPts val="0"/>
              </a:spcAft>
              <a:buClr>
                <a:schemeClr val="lt1"/>
              </a:buClr>
              <a:buSzPts val="3600"/>
              <a:buFont typeface="Josefin Sans"/>
              <a:buNone/>
              <a:defRPr sz="3600" b="0" i="0" u="none" strike="noStrike" cap="none">
                <a:solidFill>
                  <a:schemeClr val="lt1"/>
                </a:solidFill>
                <a:latin typeface="Josefin Sans"/>
                <a:ea typeface="Josefin Sans"/>
                <a:cs typeface="Josefin Sans"/>
                <a:sym typeface="Josefin Sans"/>
              </a:defRPr>
            </a:lvl7pPr>
            <a:lvl8pPr marR="0" lvl="7" algn="l" rtl="0">
              <a:lnSpc>
                <a:spcPct val="100000"/>
              </a:lnSpc>
              <a:spcBef>
                <a:spcPts val="0"/>
              </a:spcBef>
              <a:spcAft>
                <a:spcPts val="0"/>
              </a:spcAft>
              <a:buClr>
                <a:schemeClr val="lt1"/>
              </a:buClr>
              <a:buSzPts val="3600"/>
              <a:buFont typeface="Josefin Sans"/>
              <a:buNone/>
              <a:defRPr sz="3600" b="0" i="0" u="none" strike="noStrike" cap="none">
                <a:solidFill>
                  <a:schemeClr val="lt1"/>
                </a:solidFill>
                <a:latin typeface="Josefin Sans"/>
                <a:ea typeface="Josefin Sans"/>
                <a:cs typeface="Josefin Sans"/>
                <a:sym typeface="Josefin Sans"/>
              </a:defRPr>
            </a:lvl8pPr>
            <a:lvl9pPr marR="0" lvl="8" algn="l" rtl="0">
              <a:lnSpc>
                <a:spcPct val="100000"/>
              </a:lnSpc>
              <a:spcBef>
                <a:spcPts val="0"/>
              </a:spcBef>
              <a:spcAft>
                <a:spcPts val="0"/>
              </a:spcAft>
              <a:buClr>
                <a:schemeClr val="lt1"/>
              </a:buClr>
              <a:buSzPts val="3600"/>
              <a:buFont typeface="Josefin Sans"/>
              <a:buNone/>
              <a:defRPr sz="3600" b="0" i="0" u="none" strike="noStrike" cap="none">
                <a:solidFill>
                  <a:schemeClr val="lt1"/>
                </a:solidFill>
                <a:latin typeface="Josefin Sans"/>
                <a:ea typeface="Josefin Sans"/>
                <a:cs typeface="Josefin Sans"/>
                <a:sym typeface="Josefin Sans"/>
              </a:defRPr>
            </a:lvl9pPr>
          </a:lstStyle>
          <a:p>
            <a:r>
              <a:rPr lang="en-US" sz="2400" dirty="0"/>
              <a:t>2. Login</a:t>
            </a:r>
            <a:endParaRPr lang="en-IN" sz="2400" dirty="0"/>
          </a:p>
        </p:txBody>
      </p:sp>
      <p:sp>
        <p:nvSpPr>
          <p:cNvPr id="5" name="Title 1">
            <a:extLst>
              <a:ext uri="{FF2B5EF4-FFF2-40B4-BE49-F238E27FC236}">
                <a16:creationId xmlns:a16="http://schemas.microsoft.com/office/drawing/2014/main" id="{96CE5289-510D-BBF3-7731-D2AB147CD5FC}"/>
              </a:ext>
            </a:extLst>
          </p:cNvPr>
          <p:cNvSpPr txBox="1">
            <a:spLocks/>
          </p:cNvSpPr>
          <p:nvPr/>
        </p:nvSpPr>
        <p:spPr>
          <a:xfrm>
            <a:off x="330366" y="2419649"/>
            <a:ext cx="1754911" cy="530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600"/>
              <a:buFont typeface="Josefin Sans"/>
              <a:buNone/>
              <a:defRPr sz="3400" b="0" i="0" u="none" strike="noStrike" cap="none">
                <a:solidFill>
                  <a:schemeClr val="lt1"/>
                </a:solidFill>
                <a:latin typeface="Josefin Sans"/>
                <a:ea typeface="Josefin Sans"/>
                <a:cs typeface="Josefin Sans"/>
                <a:sym typeface="Josefin Sans"/>
              </a:defRPr>
            </a:lvl1pPr>
            <a:lvl2pPr marR="0" lvl="1" algn="l" rtl="0">
              <a:lnSpc>
                <a:spcPct val="100000"/>
              </a:lnSpc>
              <a:spcBef>
                <a:spcPts val="0"/>
              </a:spcBef>
              <a:spcAft>
                <a:spcPts val="0"/>
              </a:spcAft>
              <a:buClr>
                <a:schemeClr val="lt1"/>
              </a:buClr>
              <a:buSzPts val="3600"/>
              <a:buFont typeface="Josefin Sans"/>
              <a:buNone/>
              <a:defRPr sz="3600" b="0" i="0" u="none" strike="noStrike" cap="none">
                <a:solidFill>
                  <a:schemeClr val="lt1"/>
                </a:solidFill>
                <a:latin typeface="Josefin Sans"/>
                <a:ea typeface="Josefin Sans"/>
                <a:cs typeface="Josefin Sans"/>
                <a:sym typeface="Josefin Sans"/>
              </a:defRPr>
            </a:lvl2pPr>
            <a:lvl3pPr marR="0" lvl="2" algn="l" rtl="0">
              <a:lnSpc>
                <a:spcPct val="100000"/>
              </a:lnSpc>
              <a:spcBef>
                <a:spcPts val="0"/>
              </a:spcBef>
              <a:spcAft>
                <a:spcPts val="0"/>
              </a:spcAft>
              <a:buClr>
                <a:schemeClr val="lt1"/>
              </a:buClr>
              <a:buSzPts val="3600"/>
              <a:buFont typeface="Josefin Sans"/>
              <a:buNone/>
              <a:defRPr sz="3600" b="0" i="0" u="none" strike="noStrike" cap="none">
                <a:solidFill>
                  <a:schemeClr val="lt1"/>
                </a:solidFill>
                <a:latin typeface="Josefin Sans"/>
                <a:ea typeface="Josefin Sans"/>
                <a:cs typeface="Josefin Sans"/>
                <a:sym typeface="Josefin Sans"/>
              </a:defRPr>
            </a:lvl3pPr>
            <a:lvl4pPr marR="0" lvl="3" algn="l" rtl="0">
              <a:lnSpc>
                <a:spcPct val="100000"/>
              </a:lnSpc>
              <a:spcBef>
                <a:spcPts val="0"/>
              </a:spcBef>
              <a:spcAft>
                <a:spcPts val="0"/>
              </a:spcAft>
              <a:buClr>
                <a:schemeClr val="lt1"/>
              </a:buClr>
              <a:buSzPts val="3600"/>
              <a:buFont typeface="Josefin Sans"/>
              <a:buNone/>
              <a:defRPr sz="3600" b="0" i="0" u="none" strike="noStrike" cap="none">
                <a:solidFill>
                  <a:schemeClr val="lt1"/>
                </a:solidFill>
                <a:latin typeface="Josefin Sans"/>
                <a:ea typeface="Josefin Sans"/>
                <a:cs typeface="Josefin Sans"/>
                <a:sym typeface="Josefin Sans"/>
              </a:defRPr>
            </a:lvl4pPr>
            <a:lvl5pPr marR="0" lvl="4" algn="l" rtl="0">
              <a:lnSpc>
                <a:spcPct val="100000"/>
              </a:lnSpc>
              <a:spcBef>
                <a:spcPts val="0"/>
              </a:spcBef>
              <a:spcAft>
                <a:spcPts val="0"/>
              </a:spcAft>
              <a:buClr>
                <a:schemeClr val="lt1"/>
              </a:buClr>
              <a:buSzPts val="3600"/>
              <a:buFont typeface="Josefin Sans"/>
              <a:buNone/>
              <a:defRPr sz="3600" b="0" i="0" u="none" strike="noStrike" cap="none">
                <a:solidFill>
                  <a:schemeClr val="lt1"/>
                </a:solidFill>
                <a:latin typeface="Josefin Sans"/>
                <a:ea typeface="Josefin Sans"/>
                <a:cs typeface="Josefin Sans"/>
                <a:sym typeface="Josefin Sans"/>
              </a:defRPr>
            </a:lvl5pPr>
            <a:lvl6pPr marR="0" lvl="5" algn="l" rtl="0">
              <a:lnSpc>
                <a:spcPct val="100000"/>
              </a:lnSpc>
              <a:spcBef>
                <a:spcPts val="0"/>
              </a:spcBef>
              <a:spcAft>
                <a:spcPts val="0"/>
              </a:spcAft>
              <a:buClr>
                <a:schemeClr val="lt1"/>
              </a:buClr>
              <a:buSzPts val="3600"/>
              <a:buFont typeface="Josefin Sans"/>
              <a:buNone/>
              <a:defRPr sz="3600" b="0" i="0" u="none" strike="noStrike" cap="none">
                <a:solidFill>
                  <a:schemeClr val="lt1"/>
                </a:solidFill>
                <a:latin typeface="Josefin Sans"/>
                <a:ea typeface="Josefin Sans"/>
                <a:cs typeface="Josefin Sans"/>
                <a:sym typeface="Josefin Sans"/>
              </a:defRPr>
            </a:lvl6pPr>
            <a:lvl7pPr marR="0" lvl="6" algn="l" rtl="0">
              <a:lnSpc>
                <a:spcPct val="100000"/>
              </a:lnSpc>
              <a:spcBef>
                <a:spcPts val="0"/>
              </a:spcBef>
              <a:spcAft>
                <a:spcPts val="0"/>
              </a:spcAft>
              <a:buClr>
                <a:schemeClr val="lt1"/>
              </a:buClr>
              <a:buSzPts val="3600"/>
              <a:buFont typeface="Josefin Sans"/>
              <a:buNone/>
              <a:defRPr sz="3600" b="0" i="0" u="none" strike="noStrike" cap="none">
                <a:solidFill>
                  <a:schemeClr val="lt1"/>
                </a:solidFill>
                <a:latin typeface="Josefin Sans"/>
                <a:ea typeface="Josefin Sans"/>
                <a:cs typeface="Josefin Sans"/>
                <a:sym typeface="Josefin Sans"/>
              </a:defRPr>
            </a:lvl7pPr>
            <a:lvl8pPr marR="0" lvl="7" algn="l" rtl="0">
              <a:lnSpc>
                <a:spcPct val="100000"/>
              </a:lnSpc>
              <a:spcBef>
                <a:spcPts val="0"/>
              </a:spcBef>
              <a:spcAft>
                <a:spcPts val="0"/>
              </a:spcAft>
              <a:buClr>
                <a:schemeClr val="lt1"/>
              </a:buClr>
              <a:buSzPts val="3600"/>
              <a:buFont typeface="Josefin Sans"/>
              <a:buNone/>
              <a:defRPr sz="3600" b="0" i="0" u="none" strike="noStrike" cap="none">
                <a:solidFill>
                  <a:schemeClr val="lt1"/>
                </a:solidFill>
                <a:latin typeface="Josefin Sans"/>
                <a:ea typeface="Josefin Sans"/>
                <a:cs typeface="Josefin Sans"/>
                <a:sym typeface="Josefin Sans"/>
              </a:defRPr>
            </a:lvl8pPr>
            <a:lvl9pPr marR="0" lvl="8" algn="l" rtl="0">
              <a:lnSpc>
                <a:spcPct val="100000"/>
              </a:lnSpc>
              <a:spcBef>
                <a:spcPts val="0"/>
              </a:spcBef>
              <a:spcAft>
                <a:spcPts val="0"/>
              </a:spcAft>
              <a:buClr>
                <a:schemeClr val="lt1"/>
              </a:buClr>
              <a:buSzPts val="3600"/>
              <a:buFont typeface="Josefin Sans"/>
              <a:buNone/>
              <a:defRPr sz="3600" b="0" i="0" u="none" strike="noStrike" cap="none">
                <a:solidFill>
                  <a:schemeClr val="lt1"/>
                </a:solidFill>
                <a:latin typeface="Josefin Sans"/>
                <a:ea typeface="Josefin Sans"/>
                <a:cs typeface="Josefin Sans"/>
                <a:sym typeface="Josefin Sans"/>
              </a:defRPr>
            </a:lvl9pPr>
          </a:lstStyle>
          <a:p>
            <a:r>
              <a:rPr lang="en-US" sz="2400" dirty="0"/>
              <a:t>4. Event</a:t>
            </a:r>
            <a:endParaRPr lang="en-IN" sz="2400" dirty="0"/>
          </a:p>
        </p:txBody>
      </p:sp>
      <p:sp>
        <p:nvSpPr>
          <p:cNvPr id="6" name="Title 1">
            <a:extLst>
              <a:ext uri="{FF2B5EF4-FFF2-40B4-BE49-F238E27FC236}">
                <a16:creationId xmlns:a16="http://schemas.microsoft.com/office/drawing/2014/main" id="{C90BC608-1901-DDE2-0D92-9010B08BCC63}"/>
              </a:ext>
            </a:extLst>
          </p:cNvPr>
          <p:cNvSpPr txBox="1">
            <a:spLocks/>
          </p:cNvSpPr>
          <p:nvPr/>
        </p:nvSpPr>
        <p:spPr>
          <a:xfrm>
            <a:off x="412140" y="3955591"/>
            <a:ext cx="3869928" cy="530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600"/>
              <a:buFont typeface="Josefin Sans"/>
              <a:buNone/>
              <a:defRPr sz="3400" b="0" i="0" u="none" strike="noStrike" cap="none">
                <a:solidFill>
                  <a:schemeClr val="lt1"/>
                </a:solidFill>
                <a:latin typeface="Josefin Sans"/>
                <a:ea typeface="Josefin Sans"/>
                <a:cs typeface="Josefin Sans"/>
                <a:sym typeface="Josefin Sans"/>
              </a:defRPr>
            </a:lvl1pPr>
            <a:lvl2pPr marR="0" lvl="1" algn="l" rtl="0">
              <a:lnSpc>
                <a:spcPct val="100000"/>
              </a:lnSpc>
              <a:spcBef>
                <a:spcPts val="0"/>
              </a:spcBef>
              <a:spcAft>
                <a:spcPts val="0"/>
              </a:spcAft>
              <a:buClr>
                <a:schemeClr val="lt1"/>
              </a:buClr>
              <a:buSzPts val="3600"/>
              <a:buFont typeface="Josefin Sans"/>
              <a:buNone/>
              <a:defRPr sz="3600" b="0" i="0" u="none" strike="noStrike" cap="none">
                <a:solidFill>
                  <a:schemeClr val="lt1"/>
                </a:solidFill>
                <a:latin typeface="Josefin Sans"/>
                <a:ea typeface="Josefin Sans"/>
                <a:cs typeface="Josefin Sans"/>
                <a:sym typeface="Josefin Sans"/>
              </a:defRPr>
            </a:lvl2pPr>
            <a:lvl3pPr marR="0" lvl="2" algn="l" rtl="0">
              <a:lnSpc>
                <a:spcPct val="100000"/>
              </a:lnSpc>
              <a:spcBef>
                <a:spcPts val="0"/>
              </a:spcBef>
              <a:spcAft>
                <a:spcPts val="0"/>
              </a:spcAft>
              <a:buClr>
                <a:schemeClr val="lt1"/>
              </a:buClr>
              <a:buSzPts val="3600"/>
              <a:buFont typeface="Josefin Sans"/>
              <a:buNone/>
              <a:defRPr sz="3600" b="0" i="0" u="none" strike="noStrike" cap="none">
                <a:solidFill>
                  <a:schemeClr val="lt1"/>
                </a:solidFill>
                <a:latin typeface="Josefin Sans"/>
                <a:ea typeface="Josefin Sans"/>
                <a:cs typeface="Josefin Sans"/>
                <a:sym typeface="Josefin Sans"/>
              </a:defRPr>
            </a:lvl3pPr>
            <a:lvl4pPr marR="0" lvl="3" algn="l" rtl="0">
              <a:lnSpc>
                <a:spcPct val="100000"/>
              </a:lnSpc>
              <a:spcBef>
                <a:spcPts val="0"/>
              </a:spcBef>
              <a:spcAft>
                <a:spcPts val="0"/>
              </a:spcAft>
              <a:buClr>
                <a:schemeClr val="lt1"/>
              </a:buClr>
              <a:buSzPts val="3600"/>
              <a:buFont typeface="Josefin Sans"/>
              <a:buNone/>
              <a:defRPr sz="3600" b="0" i="0" u="none" strike="noStrike" cap="none">
                <a:solidFill>
                  <a:schemeClr val="lt1"/>
                </a:solidFill>
                <a:latin typeface="Josefin Sans"/>
                <a:ea typeface="Josefin Sans"/>
                <a:cs typeface="Josefin Sans"/>
                <a:sym typeface="Josefin Sans"/>
              </a:defRPr>
            </a:lvl4pPr>
            <a:lvl5pPr marR="0" lvl="4" algn="l" rtl="0">
              <a:lnSpc>
                <a:spcPct val="100000"/>
              </a:lnSpc>
              <a:spcBef>
                <a:spcPts val="0"/>
              </a:spcBef>
              <a:spcAft>
                <a:spcPts val="0"/>
              </a:spcAft>
              <a:buClr>
                <a:schemeClr val="lt1"/>
              </a:buClr>
              <a:buSzPts val="3600"/>
              <a:buFont typeface="Josefin Sans"/>
              <a:buNone/>
              <a:defRPr sz="3600" b="0" i="0" u="none" strike="noStrike" cap="none">
                <a:solidFill>
                  <a:schemeClr val="lt1"/>
                </a:solidFill>
                <a:latin typeface="Josefin Sans"/>
                <a:ea typeface="Josefin Sans"/>
                <a:cs typeface="Josefin Sans"/>
                <a:sym typeface="Josefin Sans"/>
              </a:defRPr>
            </a:lvl5pPr>
            <a:lvl6pPr marR="0" lvl="5" algn="l" rtl="0">
              <a:lnSpc>
                <a:spcPct val="100000"/>
              </a:lnSpc>
              <a:spcBef>
                <a:spcPts val="0"/>
              </a:spcBef>
              <a:spcAft>
                <a:spcPts val="0"/>
              </a:spcAft>
              <a:buClr>
                <a:schemeClr val="lt1"/>
              </a:buClr>
              <a:buSzPts val="3600"/>
              <a:buFont typeface="Josefin Sans"/>
              <a:buNone/>
              <a:defRPr sz="3600" b="0" i="0" u="none" strike="noStrike" cap="none">
                <a:solidFill>
                  <a:schemeClr val="lt1"/>
                </a:solidFill>
                <a:latin typeface="Josefin Sans"/>
                <a:ea typeface="Josefin Sans"/>
                <a:cs typeface="Josefin Sans"/>
                <a:sym typeface="Josefin Sans"/>
              </a:defRPr>
            </a:lvl6pPr>
            <a:lvl7pPr marR="0" lvl="6" algn="l" rtl="0">
              <a:lnSpc>
                <a:spcPct val="100000"/>
              </a:lnSpc>
              <a:spcBef>
                <a:spcPts val="0"/>
              </a:spcBef>
              <a:spcAft>
                <a:spcPts val="0"/>
              </a:spcAft>
              <a:buClr>
                <a:schemeClr val="lt1"/>
              </a:buClr>
              <a:buSzPts val="3600"/>
              <a:buFont typeface="Josefin Sans"/>
              <a:buNone/>
              <a:defRPr sz="3600" b="0" i="0" u="none" strike="noStrike" cap="none">
                <a:solidFill>
                  <a:schemeClr val="lt1"/>
                </a:solidFill>
                <a:latin typeface="Josefin Sans"/>
                <a:ea typeface="Josefin Sans"/>
                <a:cs typeface="Josefin Sans"/>
                <a:sym typeface="Josefin Sans"/>
              </a:defRPr>
            </a:lvl7pPr>
            <a:lvl8pPr marR="0" lvl="7" algn="l" rtl="0">
              <a:lnSpc>
                <a:spcPct val="100000"/>
              </a:lnSpc>
              <a:spcBef>
                <a:spcPts val="0"/>
              </a:spcBef>
              <a:spcAft>
                <a:spcPts val="0"/>
              </a:spcAft>
              <a:buClr>
                <a:schemeClr val="lt1"/>
              </a:buClr>
              <a:buSzPts val="3600"/>
              <a:buFont typeface="Josefin Sans"/>
              <a:buNone/>
              <a:defRPr sz="3600" b="0" i="0" u="none" strike="noStrike" cap="none">
                <a:solidFill>
                  <a:schemeClr val="lt1"/>
                </a:solidFill>
                <a:latin typeface="Josefin Sans"/>
                <a:ea typeface="Josefin Sans"/>
                <a:cs typeface="Josefin Sans"/>
                <a:sym typeface="Josefin Sans"/>
              </a:defRPr>
            </a:lvl8pPr>
            <a:lvl9pPr marR="0" lvl="8" algn="l" rtl="0">
              <a:lnSpc>
                <a:spcPct val="100000"/>
              </a:lnSpc>
              <a:spcBef>
                <a:spcPts val="0"/>
              </a:spcBef>
              <a:spcAft>
                <a:spcPts val="0"/>
              </a:spcAft>
              <a:buClr>
                <a:schemeClr val="lt1"/>
              </a:buClr>
              <a:buSzPts val="3600"/>
              <a:buFont typeface="Josefin Sans"/>
              <a:buNone/>
              <a:defRPr sz="3600" b="0" i="0" u="none" strike="noStrike" cap="none">
                <a:solidFill>
                  <a:schemeClr val="lt1"/>
                </a:solidFill>
                <a:latin typeface="Josefin Sans"/>
                <a:ea typeface="Josefin Sans"/>
                <a:cs typeface="Josefin Sans"/>
                <a:sym typeface="Josefin Sans"/>
              </a:defRPr>
            </a:lvl9pPr>
          </a:lstStyle>
          <a:p>
            <a:r>
              <a:rPr lang="en-US" sz="2400" dirty="0"/>
              <a:t>6. Student Co-</a:t>
            </a:r>
            <a:r>
              <a:rPr lang="en-US" sz="2400" dirty="0" err="1"/>
              <a:t>ordinator</a:t>
            </a:r>
            <a:endParaRPr lang="en-IN" sz="2400" dirty="0"/>
          </a:p>
        </p:txBody>
      </p:sp>
      <p:sp>
        <p:nvSpPr>
          <p:cNvPr id="7" name="Title 1">
            <a:extLst>
              <a:ext uri="{FF2B5EF4-FFF2-40B4-BE49-F238E27FC236}">
                <a16:creationId xmlns:a16="http://schemas.microsoft.com/office/drawing/2014/main" id="{D8F57511-D176-5CFD-89CF-FF0C10949203}"/>
              </a:ext>
            </a:extLst>
          </p:cNvPr>
          <p:cNvSpPr txBox="1">
            <a:spLocks/>
          </p:cNvSpPr>
          <p:nvPr/>
        </p:nvSpPr>
        <p:spPr>
          <a:xfrm>
            <a:off x="330366" y="3178184"/>
            <a:ext cx="3795585" cy="530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600"/>
              <a:buFont typeface="Josefin Sans"/>
              <a:buNone/>
              <a:defRPr sz="3400" b="0" i="0" u="none" strike="noStrike" cap="none">
                <a:solidFill>
                  <a:schemeClr val="lt1"/>
                </a:solidFill>
                <a:latin typeface="Josefin Sans"/>
                <a:ea typeface="Josefin Sans"/>
                <a:cs typeface="Josefin Sans"/>
                <a:sym typeface="Josefin Sans"/>
              </a:defRPr>
            </a:lvl1pPr>
            <a:lvl2pPr marR="0" lvl="1" algn="l" rtl="0">
              <a:lnSpc>
                <a:spcPct val="100000"/>
              </a:lnSpc>
              <a:spcBef>
                <a:spcPts val="0"/>
              </a:spcBef>
              <a:spcAft>
                <a:spcPts val="0"/>
              </a:spcAft>
              <a:buClr>
                <a:schemeClr val="lt1"/>
              </a:buClr>
              <a:buSzPts val="3600"/>
              <a:buFont typeface="Josefin Sans"/>
              <a:buNone/>
              <a:defRPr sz="3600" b="0" i="0" u="none" strike="noStrike" cap="none">
                <a:solidFill>
                  <a:schemeClr val="lt1"/>
                </a:solidFill>
                <a:latin typeface="Josefin Sans"/>
                <a:ea typeface="Josefin Sans"/>
                <a:cs typeface="Josefin Sans"/>
                <a:sym typeface="Josefin Sans"/>
              </a:defRPr>
            </a:lvl2pPr>
            <a:lvl3pPr marR="0" lvl="2" algn="l" rtl="0">
              <a:lnSpc>
                <a:spcPct val="100000"/>
              </a:lnSpc>
              <a:spcBef>
                <a:spcPts val="0"/>
              </a:spcBef>
              <a:spcAft>
                <a:spcPts val="0"/>
              </a:spcAft>
              <a:buClr>
                <a:schemeClr val="lt1"/>
              </a:buClr>
              <a:buSzPts val="3600"/>
              <a:buFont typeface="Josefin Sans"/>
              <a:buNone/>
              <a:defRPr sz="3600" b="0" i="0" u="none" strike="noStrike" cap="none">
                <a:solidFill>
                  <a:schemeClr val="lt1"/>
                </a:solidFill>
                <a:latin typeface="Josefin Sans"/>
                <a:ea typeface="Josefin Sans"/>
                <a:cs typeface="Josefin Sans"/>
                <a:sym typeface="Josefin Sans"/>
              </a:defRPr>
            </a:lvl3pPr>
            <a:lvl4pPr marR="0" lvl="3" algn="l" rtl="0">
              <a:lnSpc>
                <a:spcPct val="100000"/>
              </a:lnSpc>
              <a:spcBef>
                <a:spcPts val="0"/>
              </a:spcBef>
              <a:spcAft>
                <a:spcPts val="0"/>
              </a:spcAft>
              <a:buClr>
                <a:schemeClr val="lt1"/>
              </a:buClr>
              <a:buSzPts val="3600"/>
              <a:buFont typeface="Josefin Sans"/>
              <a:buNone/>
              <a:defRPr sz="3600" b="0" i="0" u="none" strike="noStrike" cap="none">
                <a:solidFill>
                  <a:schemeClr val="lt1"/>
                </a:solidFill>
                <a:latin typeface="Josefin Sans"/>
                <a:ea typeface="Josefin Sans"/>
                <a:cs typeface="Josefin Sans"/>
                <a:sym typeface="Josefin Sans"/>
              </a:defRPr>
            </a:lvl4pPr>
            <a:lvl5pPr marR="0" lvl="4" algn="l" rtl="0">
              <a:lnSpc>
                <a:spcPct val="100000"/>
              </a:lnSpc>
              <a:spcBef>
                <a:spcPts val="0"/>
              </a:spcBef>
              <a:spcAft>
                <a:spcPts val="0"/>
              </a:spcAft>
              <a:buClr>
                <a:schemeClr val="lt1"/>
              </a:buClr>
              <a:buSzPts val="3600"/>
              <a:buFont typeface="Josefin Sans"/>
              <a:buNone/>
              <a:defRPr sz="3600" b="0" i="0" u="none" strike="noStrike" cap="none">
                <a:solidFill>
                  <a:schemeClr val="lt1"/>
                </a:solidFill>
                <a:latin typeface="Josefin Sans"/>
                <a:ea typeface="Josefin Sans"/>
                <a:cs typeface="Josefin Sans"/>
                <a:sym typeface="Josefin Sans"/>
              </a:defRPr>
            </a:lvl5pPr>
            <a:lvl6pPr marR="0" lvl="5" algn="l" rtl="0">
              <a:lnSpc>
                <a:spcPct val="100000"/>
              </a:lnSpc>
              <a:spcBef>
                <a:spcPts val="0"/>
              </a:spcBef>
              <a:spcAft>
                <a:spcPts val="0"/>
              </a:spcAft>
              <a:buClr>
                <a:schemeClr val="lt1"/>
              </a:buClr>
              <a:buSzPts val="3600"/>
              <a:buFont typeface="Josefin Sans"/>
              <a:buNone/>
              <a:defRPr sz="3600" b="0" i="0" u="none" strike="noStrike" cap="none">
                <a:solidFill>
                  <a:schemeClr val="lt1"/>
                </a:solidFill>
                <a:latin typeface="Josefin Sans"/>
                <a:ea typeface="Josefin Sans"/>
                <a:cs typeface="Josefin Sans"/>
                <a:sym typeface="Josefin Sans"/>
              </a:defRPr>
            </a:lvl6pPr>
            <a:lvl7pPr marR="0" lvl="6" algn="l" rtl="0">
              <a:lnSpc>
                <a:spcPct val="100000"/>
              </a:lnSpc>
              <a:spcBef>
                <a:spcPts val="0"/>
              </a:spcBef>
              <a:spcAft>
                <a:spcPts val="0"/>
              </a:spcAft>
              <a:buClr>
                <a:schemeClr val="lt1"/>
              </a:buClr>
              <a:buSzPts val="3600"/>
              <a:buFont typeface="Josefin Sans"/>
              <a:buNone/>
              <a:defRPr sz="3600" b="0" i="0" u="none" strike="noStrike" cap="none">
                <a:solidFill>
                  <a:schemeClr val="lt1"/>
                </a:solidFill>
                <a:latin typeface="Josefin Sans"/>
                <a:ea typeface="Josefin Sans"/>
                <a:cs typeface="Josefin Sans"/>
                <a:sym typeface="Josefin Sans"/>
              </a:defRPr>
            </a:lvl7pPr>
            <a:lvl8pPr marR="0" lvl="7" algn="l" rtl="0">
              <a:lnSpc>
                <a:spcPct val="100000"/>
              </a:lnSpc>
              <a:spcBef>
                <a:spcPts val="0"/>
              </a:spcBef>
              <a:spcAft>
                <a:spcPts val="0"/>
              </a:spcAft>
              <a:buClr>
                <a:schemeClr val="lt1"/>
              </a:buClr>
              <a:buSzPts val="3600"/>
              <a:buFont typeface="Josefin Sans"/>
              <a:buNone/>
              <a:defRPr sz="3600" b="0" i="0" u="none" strike="noStrike" cap="none">
                <a:solidFill>
                  <a:schemeClr val="lt1"/>
                </a:solidFill>
                <a:latin typeface="Josefin Sans"/>
                <a:ea typeface="Josefin Sans"/>
                <a:cs typeface="Josefin Sans"/>
                <a:sym typeface="Josefin Sans"/>
              </a:defRPr>
            </a:lvl8pPr>
            <a:lvl9pPr marR="0" lvl="8" algn="l" rtl="0">
              <a:lnSpc>
                <a:spcPct val="100000"/>
              </a:lnSpc>
              <a:spcBef>
                <a:spcPts val="0"/>
              </a:spcBef>
              <a:spcAft>
                <a:spcPts val="0"/>
              </a:spcAft>
              <a:buClr>
                <a:schemeClr val="lt1"/>
              </a:buClr>
              <a:buSzPts val="3600"/>
              <a:buFont typeface="Josefin Sans"/>
              <a:buNone/>
              <a:defRPr sz="3600" b="0" i="0" u="none" strike="noStrike" cap="none">
                <a:solidFill>
                  <a:schemeClr val="lt1"/>
                </a:solidFill>
                <a:latin typeface="Josefin Sans"/>
                <a:ea typeface="Josefin Sans"/>
                <a:cs typeface="Josefin Sans"/>
                <a:sym typeface="Josefin Sans"/>
              </a:defRPr>
            </a:lvl9pPr>
          </a:lstStyle>
          <a:p>
            <a:r>
              <a:rPr lang="en-US" sz="2400" dirty="0"/>
              <a:t>5. Staff Co-</a:t>
            </a:r>
            <a:r>
              <a:rPr lang="en-US" sz="2400" dirty="0" err="1"/>
              <a:t>ordinator</a:t>
            </a:r>
            <a:endParaRPr lang="en-IN" sz="2400" dirty="0"/>
          </a:p>
        </p:txBody>
      </p:sp>
      <p:sp>
        <p:nvSpPr>
          <p:cNvPr id="8" name="TextBox 7">
            <a:extLst>
              <a:ext uri="{FF2B5EF4-FFF2-40B4-BE49-F238E27FC236}">
                <a16:creationId xmlns:a16="http://schemas.microsoft.com/office/drawing/2014/main" id="{187D3BFE-8052-326E-661A-EB61E7B9C422}"/>
              </a:ext>
            </a:extLst>
          </p:cNvPr>
          <p:cNvSpPr txBox="1"/>
          <p:nvPr/>
        </p:nvSpPr>
        <p:spPr>
          <a:xfrm>
            <a:off x="1289596" y="618572"/>
            <a:ext cx="7140726" cy="307777"/>
          </a:xfrm>
          <a:prstGeom prst="rect">
            <a:avLst/>
          </a:prstGeom>
          <a:noFill/>
        </p:spPr>
        <p:txBody>
          <a:bodyPr wrap="square" rtlCol="0">
            <a:spAutoFit/>
          </a:bodyPr>
          <a:lstStyle/>
          <a:p>
            <a:r>
              <a:rPr lang="en-US" dirty="0">
                <a:solidFill>
                  <a:srgbClr val="FFFFFF"/>
                </a:solidFill>
                <a:latin typeface="Cardo" panose="020B0604020202020204" charset="-79"/>
                <a:ea typeface="Cardo" panose="020B0604020202020204" charset="-79"/>
                <a:cs typeface="Cardo" panose="020B0604020202020204" charset="-79"/>
              </a:rPr>
              <a:t>Module for Participants to Register the Events.</a:t>
            </a:r>
            <a:endParaRPr lang="en-IN" dirty="0">
              <a:solidFill>
                <a:srgbClr val="FFFFFF"/>
              </a:solidFill>
              <a:latin typeface="Cardo" panose="020B0604020202020204" charset="-79"/>
              <a:ea typeface="Cardo" panose="020B0604020202020204" charset="-79"/>
              <a:cs typeface="Cardo" panose="020B0604020202020204" charset="-79"/>
            </a:endParaRPr>
          </a:p>
        </p:txBody>
      </p:sp>
      <p:sp>
        <p:nvSpPr>
          <p:cNvPr id="9" name="TextBox 8">
            <a:extLst>
              <a:ext uri="{FF2B5EF4-FFF2-40B4-BE49-F238E27FC236}">
                <a16:creationId xmlns:a16="http://schemas.microsoft.com/office/drawing/2014/main" id="{A610D8E8-4B05-FB6A-624A-086CA3E3FD76}"/>
              </a:ext>
            </a:extLst>
          </p:cNvPr>
          <p:cNvSpPr txBox="1"/>
          <p:nvPr/>
        </p:nvSpPr>
        <p:spPr>
          <a:xfrm>
            <a:off x="1289596" y="1379047"/>
            <a:ext cx="7259672" cy="307777"/>
          </a:xfrm>
          <a:prstGeom prst="rect">
            <a:avLst/>
          </a:prstGeom>
          <a:noFill/>
        </p:spPr>
        <p:txBody>
          <a:bodyPr wrap="square" rtlCol="0">
            <a:spAutoFit/>
          </a:bodyPr>
          <a:lstStyle/>
          <a:p>
            <a:r>
              <a:rPr lang="en-US" dirty="0">
                <a:solidFill>
                  <a:srgbClr val="FFFFFF"/>
                </a:solidFill>
                <a:latin typeface="Cardo" panose="020B0604020202020204" charset="-79"/>
                <a:ea typeface="Cardo" panose="020B0604020202020204" charset="-79"/>
                <a:cs typeface="Cardo" panose="020B0604020202020204" charset="-79"/>
              </a:rPr>
              <a:t>Module for Participants to check that the Events are successfully registered.</a:t>
            </a:r>
            <a:endParaRPr lang="en-IN" dirty="0">
              <a:solidFill>
                <a:srgbClr val="FFFFFF"/>
              </a:solidFill>
              <a:latin typeface="Cardo" panose="020B0604020202020204" charset="-79"/>
              <a:ea typeface="Cardo" panose="020B0604020202020204" charset="-79"/>
              <a:cs typeface="Cardo" panose="020B0604020202020204" charset="-79"/>
            </a:endParaRPr>
          </a:p>
        </p:txBody>
      </p:sp>
      <p:sp>
        <p:nvSpPr>
          <p:cNvPr id="10" name="TextBox 9">
            <a:extLst>
              <a:ext uri="{FF2B5EF4-FFF2-40B4-BE49-F238E27FC236}">
                <a16:creationId xmlns:a16="http://schemas.microsoft.com/office/drawing/2014/main" id="{66B072A1-0AEC-27A1-33E0-13B381C82788}"/>
              </a:ext>
            </a:extLst>
          </p:cNvPr>
          <p:cNvSpPr txBox="1"/>
          <p:nvPr/>
        </p:nvSpPr>
        <p:spPr>
          <a:xfrm>
            <a:off x="1319219" y="2168186"/>
            <a:ext cx="4323184" cy="307777"/>
          </a:xfrm>
          <a:prstGeom prst="rect">
            <a:avLst/>
          </a:prstGeom>
          <a:noFill/>
        </p:spPr>
        <p:txBody>
          <a:bodyPr wrap="square" rtlCol="0">
            <a:spAutoFit/>
          </a:bodyPr>
          <a:lstStyle/>
          <a:p>
            <a:r>
              <a:rPr lang="en-US" dirty="0">
                <a:solidFill>
                  <a:srgbClr val="FFFFFF"/>
                </a:solidFill>
                <a:latin typeface="Cardo" panose="020B0604020202020204" charset="-79"/>
                <a:ea typeface="Cardo" panose="020B0604020202020204" charset="-79"/>
                <a:cs typeface="Cardo" panose="020B0604020202020204" charset="-79"/>
              </a:rPr>
              <a:t>Module used to display current winners.</a:t>
            </a:r>
            <a:endParaRPr lang="en-IN" dirty="0">
              <a:solidFill>
                <a:srgbClr val="FFFFFF"/>
              </a:solidFill>
              <a:latin typeface="Cardo" panose="020B0604020202020204" charset="-79"/>
              <a:ea typeface="Cardo" panose="020B0604020202020204" charset="-79"/>
              <a:cs typeface="Cardo" panose="020B0604020202020204" charset="-79"/>
            </a:endParaRPr>
          </a:p>
        </p:txBody>
      </p:sp>
      <p:sp>
        <p:nvSpPr>
          <p:cNvPr id="11" name="TextBox 10">
            <a:extLst>
              <a:ext uri="{FF2B5EF4-FFF2-40B4-BE49-F238E27FC236}">
                <a16:creationId xmlns:a16="http://schemas.microsoft.com/office/drawing/2014/main" id="{491DBBA7-97A6-B7B5-7AB4-ADB428766FC0}"/>
              </a:ext>
            </a:extLst>
          </p:cNvPr>
          <p:cNvSpPr txBox="1"/>
          <p:nvPr/>
        </p:nvSpPr>
        <p:spPr>
          <a:xfrm>
            <a:off x="1289595" y="2893786"/>
            <a:ext cx="4323184" cy="307777"/>
          </a:xfrm>
          <a:prstGeom prst="rect">
            <a:avLst/>
          </a:prstGeom>
          <a:noFill/>
        </p:spPr>
        <p:txBody>
          <a:bodyPr wrap="square" rtlCol="0">
            <a:spAutoFit/>
          </a:bodyPr>
          <a:lstStyle/>
          <a:p>
            <a:r>
              <a:rPr lang="en-US" dirty="0">
                <a:solidFill>
                  <a:srgbClr val="FFFFFF"/>
                </a:solidFill>
                <a:latin typeface="Cardo" panose="020B0604020202020204" charset="-79"/>
                <a:ea typeface="Cardo" panose="020B0604020202020204" charset="-79"/>
                <a:cs typeface="Cardo" panose="020B0604020202020204" charset="-79"/>
              </a:rPr>
              <a:t>Module used to create and delete the Events.</a:t>
            </a:r>
            <a:endParaRPr lang="en-IN" dirty="0">
              <a:solidFill>
                <a:srgbClr val="FFFFFF"/>
              </a:solidFill>
              <a:latin typeface="Cardo" panose="020B0604020202020204" charset="-79"/>
              <a:ea typeface="Cardo" panose="020B0604020202020204" charset="-79"/>
              <a:cs typeface="Cardo" panose="020B0604020202020204" charset="-79"/>
            </a:endParaRPr>
          </a:p>
        </p:txBody>
      </p:sp>
      <p:sp>
        <p:nvSpPr>
          <p:cNvPr id="12" name="TextBox 11">
            <a:extLst>
              <a:ext uri="{FF2B5EF4-FFF2-40B4-BE49-F238E27FC236}">
                <a16:creationId xmlns:a16="http://schemas.microsoft.com/office/drawing/2014/main" id="{EE62BA17-6C9A-53D3-7647-F6488847870D}"/>
              </a:ext>
            </a:extLst>
          </p:cNvPr>
          <p:cNvSpPr txBox="1"/>
          <p:nvPr/>
        </p:nvSpPr>
        <p:spPr>
          <a:xfrm>
            <a:off x="1319219" y="3646756"/>
            <a:ext cx="6233874" cy="307777"/>
          </a:xfrm>
          <a:prstGeom prst="rect">
            <a:avLst/>
          </a:prstGeom>
          <a:noFill/>
        </p:spPr>
        <p:txBody>
          <a:bodyPr wrap="square" rtlCol="0">
            <a:spAutoFit/>
          </a:bodyPr>
          <a:lstStyle/>
          <a:p>
            <a:r>
              <a:rPr lang="en-US" dirty="0">
                <a:solidFill>
                  <a:srgbClr val="FFFFFF"/>
                </a:solidFill>
                <a:latin typeface="Cardo" panose="020B0604020202020204" charset="-79"/>
                <a:ea typeface="Cardo" panose="020B0604020202020204" charset="-79"/>
                <a:cs typeface="Cardo" panose="020B0604020202020204" charset="-79"/>
              </a:rPr>
              <a:t>Module used to update the Staff Co-Ordinator.</a:t>
            </a:r>
            <a:endParaRPr lang="en-IN" dirty="0">
              <a:solidFill>
                <a:srgbClr val="FFFFFF"/>
              </a:solidFill>
              <a:latin typeface="Cardo" panose="020B0604020202020204" charset="-79"/>
              <a:ea typeface="Cardo" panose="020B0604020202020204" charset="-79"/>
              <a:cs typeface="Cardo" panose="020B0604020202020204" charset="-79"/>
            </a:endParaRPr>
          </a:p>
        </p:txBody>
      </p:sp>
      <p:sp>
        <p:nvSpPr>
          <p:cNvPr id="13" name="TextBox 12">
            <a:extLst>
              <a:ext uri="{FF2B5EF4-FFF2-40B4-BE49-F238E27FC236}">
                <a16:creationId xmlns:a16="http://schemas.microsoft.com/office/drawing/2014/main" id="{00A84C4A-E9FC-EA87-A0F8-70C9835C28B3}"/>
              </a:ext>
            </a:extLst>
          </p:cNvPr>
          <p:cNvSpPr txBox="1"/>
          <p:nvPr/>
        </p:nvSpPr>
        <p:spPr>
          <a:xfrm>
            <a:off x="1319219" y="4437750"/>
            <a:ext cx="4323184" cy="307777"/>
          </a:xfrm>
          <a:prstGeom prst="rect">
            <a:avLst/>
          </a:prstGeom>
          <a:noFill/>
        </p:spPr>
        <p:txBody>
          <a:bodyPr wrap="square" rtlCol="0">
            <a:spAutoFit/>
          </a:bodyPr>
          <a:lstStyle/>
          <a:p>
            <a:r>
              <a:rPr lang="en-US" dirty="0">
                <a:solidFill>
                  <a:srgbClr val="FFFFFF"/>
                </a:solidFill>
                <a:latin typeface="Cardo" panose="020B0604020202020204" charset="-79"/>
                <a:ea typeface="Cardo" panose="020B0604020202020204" charset="-79"/>
                <a:cs typeface="Cardo" panose="020B0604020202020204" charset="-79"/>
              </a:rPr>
              <a:t>Module used to update the Student Co-</a:t>
            </a:r>
            <a:r>
              <a:rPr lang="en-US" dirty="0" err="1">
                <a:solidFill>
                  <a:srgbClr val="FFFFFF"/>
                </a:solidFill>
                <a:latin typeface="Cardo" panose="020B0604020202020204" charset="-79"/>
                <a:ea typeface="Cardo" panose="020B0604020202020204" charset="-79"/>
                <a:cs typeface="Cardo" panose="020B0604020202020204" charset="-79"/>
              </a:rPr>
              <a:t>ordinator</a:t>
            </a:r>
            <a:r>
              <a:rPr lang="en-US" dirty="0">
                <a:solidFill>
                  <a:srgbClr val="FFFFFF"/>
                </a:solidFill>
                <a:latin typeface="Cardo" panose="020B0604020202020204" charset="-79"/>
                <a:ea typeface="Cardo" panose="020B0604020202020204" charset="-79"/>
                <a:cs typeface="Cardo" panose="020B0604020202020204" charset="-79"/>
              </a:rPr>
              <a:t>.</a:t>
            </a:r>
            <a:endParaRPr lang="en-IN" dirty="0">
              <a:solidFill>
                <a:srgbClr val="FFFFFF"/>
              </a:solidFill>
              <a:latin typeface="Cardo" panose="020B0604020202020204" charset="-79"/>
              <a:ea typeface="Cardo" panose="020B0604020202020204" charset="-79"/>
              <a:cs typeface="Cardo" panose="020B0604020202020204" charset="-79"/>
            </a:endParaRPr>
          </a:p>
        </p:txBody>
      </p:sp>
      <p:pic>
        <p:nvPicPr>
          <p:cNvPr id="14" name="Google Shape;603;p60">
            <a:extLst>
              <a:ext uri="{FF2B5EF4-FFF2-40B4-BE49-F238E27FC236}">
                <a16:creationId xmlns:a16="http://schemas.microsoft.com/office/drawing/2014/main" id="{6B98C388-983D-F463-741E-2F0AE9422C83}"/>
              </a:ext>
            </a:extLst>
          </p:cNvPr>
          <p:cNvPicPr preferRelativeResize="0"/>
          <p:nvPr/>
        </p:nvPicPr>
        <p:blipFill>
          <a:blip r:embed="rId2">
            <a:alphaModFix/>
          </a:blip>
          <a:stretch>
            <a:fillRect/>
          </a:stretch>
        </p:blipFill>
        <p:spPr>
          <a:xfrm>
            <a:off x="5858106" y="2139522"/>
            <a:ext cx="3571874" cy="3555501"/>
          </a:xfrm>
          <a:prstGeom prst="rect">
            <a:avLst/>
          </a:prstGeom>
          <a:noFill/>
          <a:ln>
            <a:noFill/>
          </a:ln>
        </p:spPr>
      </p:pic>
    </p:spTree>
    <p:extLst>
      <p:ext uri="{BB962C8B-B14F-4D97-AF65-F5344CB8AC3E}">
        <p14:creationId xmlns:p14="http://schemas.microsoft.com/office/powerpoint/2010/main" val="2189543574"/>
      </p:ext>
    </p:extLst>
  </p:cSld>
  <p:clrMapOvr>
    <a:masterClrMapping/>
  </p:clrMapOvr>
</p:sld>
</file>

<file path=ppt/theme/theme1.xml><?xml version="1.0" encoding="utf-8"?>
<a:theme xmlns:a="http://schemas.openxmlformats.org/drawingml/2006/main" name="Black and Gold Pitch Deck by Slidesgo">
  <a:themeElements>
    <a:clrScheme name="Simple Light">
      <a:dk1>
        <a:srgbClr val="000000"/>
      </a:dk1>
      <a:lt1>
        <a:srgbClr val="E9C78C"/>
      </a:lt1>
      <a:dk2>
        <a:srgbClr val="FAECD3"/>
      </a:dk2>
      <a:lt2>
        <a:srgbClr val="FFFFFF"/>
      </a:lt2>
      <a:accent1>
        <a:srgbClr val="E2E2E2"/>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255</TotalTime>
  <Words>697</Words>
  <Application>Microsoft Office PowerPoint</Application>
  <PresentationFormat>On-screen Show (16:9)</PresentationFormat>
  <Paragraphs>82</Paragraphs>
  <Slides>24</Slides>
  <Notes>19</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24</vt:i4>
      </vt:variant>
    </vt:vector>
  </HeadingPairs>
  <TitlesOfParts>
    <vt:vector size="34" baseType="lpstr">
      <vt:lpstr>Roboto Condensed Light</vt:lpstr>
      <vt:lpstr>Cardo</vt:lpstr>
      <vt:lpstr>Times New Roman</vt:lpstr>
      <vt:lpstr>Anaheim</vt:lpstr>
      <vt:lpstr>Arial</vt:lpstr>
      <vt:lpstr>Teko</vt:lpstr>
      <vt:lpstr>Fira Sans Extra Condensed Medium</vt:lpstr>
      <vt:lpstr>Calibri</vt:lpstr>
      <vt:lpstr>Josefin Sans</vt:lpstr>
      <vt:lpstr>Black and Gold Pitch Deck by Slidesgo</vt:lpstr>
      <vt:lpstr>LOYO EVENTS</vt:lpstr>
      <vt:lpstr>ABSTRACT</vt:lpstr>
      <vt:lpstr>DATABASE DIAGRAMS</vt:lpstr>
      <vt:lpstr>EXISTING SYSTEM VS PROPOSED SYSTEM</vt:lpstr>
      <vt:lpstr>EXISTING SYSTEM</vt:lpstr>
      <vt:lpstr>PROPOSED SYSTEM</vt:lpstr>
      <vt:lpstr>SOFTWARE REQUIREMENTS</vt:lpstr>
      <vt:lpstr>LIST OF MODULES</vt:lpstr>
      <vt:lpstr>1. Register</vt:lpstr>
      <vt:lpstr>DATABASE DIAGRAMS</vt:lpstr>
      <vt:lpstr>USE CASE(USER)</vt:lpstr>
      <vt:lpstr> USE CASE(ADMIN)</vt:lpstr>
      <vt:lpstr>SEQUENCE DIAGRAM</vt:lpstr>
      <vt:lpstr>DATA FLOW DIAGRAM</vt:lpstr>
      <vt:lpstr>DATABASE DIAGRAM</vt:lpstr>
      <vt:lpstr>PowerPoint Presentation</vt:lpstr>
      <vt:lpstr>OUTPUT SCREEN</vt:lpstr>
      <vt:lpstr>PowerPoint Presentation</vt:lpstr>
      <vt:lpstr>PowerPoint Presentation</vt:lpstr>
      <vt:lpstr>PowerPoint Presentation</vt:lpstr>
      <vt:lpstr>PowerPoint Presentation</vt:lpstr>
      <vt:lpstr>CONCLUSION</vt:lpstr>
      <vt:lpstr>FUTURE WORKS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LOYO EVENTS</dc:title>
  <dc:creator>Afzal KSL</dc:creator>
  <cp:lastModifiedBy>Afzal K S L</cp:lastModifiedBy>
  <cp:revision>7</cp:revision>
  <dcterms:modified xsi:type="dcterms:W3CDTF">2025-06-26T10:43:01Z</dcterms:modified>
</cp:coreProperties>
</file>